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"/>
  </p:notesMasterIdLst>
  <p:sldIdLst>
    <p:sldId id="256" r:id="rId2"/>
    <p:sldId id="262" r:id="rId3"/>
    <p:sldId id="257" r:id="rId4"/>
    <p:sldId id="258" r:id="rId5"/>
    <p:sldId id="264" r:id="rId6"/>
    <p:sldId id="263" r:id="rId7"/>
    <p:sldId id="265" r:id="rId8"/>
    <p:sldId id="260" r:id="rId9"/>
    <p:sldId id="266" r:id="rId10"/>
    <p:sldId id="261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9BDB1B-A492-49BA-B75C-C985A8C0E666}" v="152" dt="2019-07-19T16:49:18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87" d="100"/>
          <a:sy n="87" d="100"/>
        </p:scale>
        <p:origin x="304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Luna" userId="cc009f557cfd9e7e" providerId="LiveId" clId="{DB9BDB1B-A492-49BA-B75C-C985A8C0E666}"/>
    <pc:docChg chg="undo custSel mod addSld delSld modSld sldOrd">
      <pc:chgData name="Alex Luna" userId="cc009f557cfd9e7e" providerId="LiveId" clId="{DB9BDB1B-A492-49BA-B75C-C985A8C0E666}" dt="2019-07-19T16:55:01.499" v="3090" actId="20577"/>
      <pc:docMkLst>
        <pc:docMk/>
      </pc:docMkLst>
      <pc:sldChg chg="modSp">
        <pc:chgData name="Alex Luna" userId="cc009f557cfd9e7e" providerId="LiveId" clId="{DB9BDB1B-A492-49BA-B75C-C985A8C0E666}" dt="2019-07-19T15:41:19.178" v="2646" actId="20577"/>
        <pc:sldMkLst>
          <pc:docMk/>
          <pc:sldMk cId="101569523" sldId="256"/>
        </pc:sldMkLst>
        <pc:spChg chg="mod">
          <ac:chgData name="Alex Luna" userId="cc009f557cfd9e7e" providerId="LiveId" clId="{DB9BDB1B-A492-49BA-B75C-C985A8C0E666}" dt="2019-07-19T15:41:19.178" v="2646" actId="20577"/>
          <ac:spMkLst>
            <pc:docMk/>
            <pc:sldMk cId="101569523" sldId="256"/>
            <ac:spMk id="2" creationId="{DB8F0C2E-F293-4BF0-BC87-8400E837EE30}"/>
          </ac:spMkLst>
        </pc:spChg>
        <pc:spChg chg="mod">
          <ac:chgData name="Alex Luna" userId="cc009f557cfd9e7e" providerId="LiveId" clId="{DB9BDB1B-A492-49BA-B75C-C985A8C0E666}" dt="2019-07-19T05:52:12.838" v="1492" actId="20577"/>
          <ac:spMkLst>
            <pc:docMk/>
            <pc:sldMk cId="101569523" sldId="256"/>
            <ac:spMk id="3" creationId="{FEED9189-8FDF-42F8-B7A2-2461CA4FD81F}"/>
          </ac:spMkLst>
        </pc:spChg>
      </pc:sldChg>
      <pc:sldChg chg="modSp">
        <pc:chgData name="Alex Luna" userId="cc009f557cfd9e7e" providerId="LiveId" clId="{DB9BDB1B-A492-49BA-B75C-C985A8C0E666}" dt="2019-07-19T04:52:48.907" v="234" actId="207"/>
        <pc:sldMkLst>
          <pc:docMk/>
          <pc:sldMk cId="1218310235" sldId="257"/>
        </pc:sldMkLst>
        <pc:spChg chg="mod">
          <ac:chgData name="Alex Luna" userId="cc009f557cfd9e7e" providerId="LiveId" clId="{DB9BDB1B-A492-49BA-B75C-C985A8C0E666}" dt="2019-07-19T04:52:48.907" v="234" actId="207"/>
          <ac:spMkLst>
            <pc:docMk/>
            <pc:sldMk cId="1218310235" sldId="257"/>
            <ac:spMk id="9" creationId="{C9B9E024-8CC1-44D0-862B-E302819402B7}"/>
          </ac:spMkLst>
        </pc:spChg>
      </pc:sldChg>
      <pc:sldChg chg="modSp">
        <pc:chgData name="Alex Luna" userId="cc009f557cfd9e7e" providerId="LiveId" clId="{DB9BDB1B-A492-49BA-B75C-C985A8C0E666}" dt="2019-07-19T15:32:19.460" v="2482" actId="20577"/>
        <pc:sldMkLst>
          <pc:docMk/>
          <pc:sldMk cId="1602068100" sldId="258"/>
        </pc:sldMkLst>
        <pc:spChg chg="mod">
          <ac:chgData name="Alex Luna" userId="cc009f557cfd9e7e" providerId="LiveId" clId="{DB9BDB1B-A492-49BA-B75C-C985A8C0E666}" dt="2019-07-19T05:58:06.666" v="1714" actId="1076"/>
          <ac:spMkLst>
            <pc:docMk/>
            <pc:sldMk cId="1602068100" sldId="258"/>
            <ac:spMk id="2" creationId="{3676512E-EE78-4F95-9F05-2DE64BE7C85B}"/>
          </ac:spMkLst>
        </pc:spChg>
        <pc:spChg chg="mod">
          <ac:chgData name="Alex Luna" userId="cc009f557cfd9e7e" providerId="LiveId" clId="{DB9BDB1B-A492-49BA-B75C-C985A8C0E666}" dt="2019-07-19T15:32:19.460" v="2482" actId="20577"/>
          <ac:spMkLst>
            <pc:docMk/>
            <pc:sldMk cId="1602068100" sldId="258"/>
            <ac:spMk id="3" creationId="{9694B4CB-1097-492E-BFD5-0C3D91AD9DB5}"/>
          </ac:spMkLst>
        </pc:spChg>
      </pc:sldChg>
      <pc:sldChg chg="addSp delSp modSp">
        <pc:chgData name="Alex Luna" userId="cc009f557cfd9e7e" providerId="LiveId" clId="{DB9BDB1B-A492-49BA-B75C-C985A8C0E666}" dt="2019-07-19T16:50:28.083" v="2958" actId="20577"/>
        <pc:sldMkLst>
          <pc:docMk/>
          <pc:sldMk cId="872255816" sldId="260"/>
        </pc:sldMkLst>
        <pc:spChg chg="mod">
          <ac:chgData name="Alex Luna" userId="cc009f557cfd9e7e" providerId="LiveId" clId="{DB9BDB1B-A492-49BA-B75C-C985A8C0E666}" dt="2019-07-19T16:43:08.739" v="2719"/>
          <ac:spMkLst>
            <pc:docMk/>
            <pc:sldMk cId="872255816" sldId="260"/>
            <ac:spMk id="2" creationId="{F4969F94-555E-4FC7-8DE6-0FB2EB8B65AC}"/>
          </ac:spMkLst>
        </pc:spChg>
        <pc:spChg chg="mod">
          <ac:chgData name="Alex Luna" userId="cc009f557cfd9e7e" providerId="LiveId" clId="{DB9BDB1B-A492-49BA-B75C-C985A8C0E666}" dt="2019-07-19T16:50:28.083" v="2958" actId="20577"/>
          <ac:spMkLst>
            <pc:docMk/>
            <pc:sldMk cId="872255816" sldId="260"/>
            <ac:spMk id="3" creationId="{B7E2DCCE-FE17-4CA4-9A69-82CE19A7BD6A}"/>
          </ac:spMkLst>
        </pc:spChg>
        <pc:spChg chg="add mod">
          <ac:chgData name="Alex Luna" userId="cc009f557cfd9e7e" providerId="LiveId" clId="{DB9BDB1B-A492-49BA-B75C-C985A8C0E666}" dt="2019-07-19T16:49:53.919" v="2939" actId="122"/>
          <ac:spMkLst>
            <pc:docMk/>
            <pc:sldMk cId="872255816" sldId="260"/>
            <ac:spMk id="7" creationId="{36516186-7D85-41F0-A67D-3379A1C9879F}"/>
          </ac:spMkLst>
        </pc:spChg>
        <pc:spChg chg="add mod">
          <ac:chgData name="Alex Luna" userId="cc009f557cfd9e7e" providerId="LiveId" clId="{DB9BDB1B-A492-49BA-B75C-C985A8C0E666}" dt="2019-07-19T16:49:39.981" v="2904" actId="122"/>
          <ac:spMkLst>
            <pc:docMk/>
            <pc:sldMk cId="872255816" sldId="260"/>
            <ac:spMk id="8" creationId="{F91B0CC7-9A71-4CE3-BD90-832340A7B3C6}"/>
          </ac:spMkLst>
        </pc:spChg>
        <pc:picChg chg="add del">
          <ac:chgData name="Alex Luna" userId="cc009f557cfd9e7e" providerId="LiveId" clId="{DB9BDB1B-A492-49BA-B75C-C985A8C0E666}" dt="2019-07-19T16:46:54.790" v="2800"/>
          <ac:picMkLst>
            <pc:docMk/>
            <pc:sldMk cId="872255816" sldId="260"/>
            <ac:picMk id="4" creationId="{5D71BB74-A81C-43BA-ADB2-BB07F91E0333}"/>
          </ac:picMkLst>
        </pc:picChg>
        <pc:picChg chg="add mod">
          <ac:chgData name="Alex Luna" userId="cc009f557cfd9e7e" providerId="LiveId" clId="{DB9BDB1B-A492-49BA-B75C-C985A8C0E666}" dt="2019-07-19T16:48:55.332" v="2876" actId="14100"/>
          <ac:picMkLst>
            <pc:docMk/>
            <pc:sldMk cId="872255816" sldId="260"/>
            <ac:picMk id="5" creationId="{C3C0ACAD-E30C-490F-B4E9-CB4283735443}"/>
          </ac:picMkLst>
        </pc:picChg>
        <pc:picChg chg="add mod">
          <ac:chgData name="Alex Luna" userId="cc009f557cfd9e7e" providerId="LiveId" clId="{DB9BDB1B-A492-49BA-B75C-C985A8C0E666}" dt="2019-07-19T16:48:59.875" v="2878" actId="14100"/>
          <ac:picMkLst>
            <pc:docMk/>
            <pc:sldMk cId="872255816" sldId="260"/>
            <ac:picMk id="6" creationId="{258A99C1-78A7-4A0E-8D8C-2957AF15E65C}"/>
          </ac:picMkLst>
        </pc:picChg>
      </pc:sldChg>
      <pc:sldChg chg="addSp modSp ord">
        <pc:chgData name="Alex Luna" userId="cc009f557cfd9e7e" providerId="LiveId" clId="{DB9BDB1B-A492-49BA-B75C-C985A8C0E666}" dt="2019-07-19T16:44:12.842" v="2725" actId="1076"/>
        <pc:sldMkLst>
          <pc:docMk/>
          <pc:sldMk cId="3630989154" sldId="261"/>
        </pc:sldMkLst>
        <pc:spChg chg="mod">
          <ac:chgData name="Alex Luna" userId="cc009f557cfd9e7e" providerId="LiveId" clId="{DB9BDB1B-A492-49BA-B75C-C985A8C0E666}" dt="2019-07-19T16:41:27.278" v="2676"/>
          <ac:spMkLst>
            <pc:docMk/>
            <pc:sldMk cId="3630989154" sldId="261"/>
            <ac:spMk id="2" creationId="{E9DCFA03-A6CB-4E0F-9013-2E2F822CC82A}"/>
          </ac:spMkLst>
        </pc:spChg>
        <pc:spChg chg="mod">
          <ac:chgData name="Alex Luna" userId="cc009f557cfd9e7e" providerId="LiveId" clId="{DB9BDB1B-A492-49BA-B75C-C985A8C0E666}" dt="2019-07-19T16:44:08.356" v="2723" actId="1076"/>
          <ac:spMkLst>
            <pc:docMk/>
            <pc:sldMk cId="3630989154" sldId="261"/>
            <ac:spMk id="3" creationId="{07BD6132-B6D9-4FAE-A95F-E0CB577A8BBF}"/>
          </ac:spMkLst>
        </pc:spChg>
        <pc:picChg chg="add mod">
          <ac:chgData name="Alex Luna" userId="cc009f557cfd9e7e" providerId="LiveId" clId="{DB9BDB1B-A492-49BA-B75C-C985A8C0E666}" dt="2019-07-19T16:42:35.769" v="2718" actId="1076"/>
          <ac:picMkLst>
            <pc:docMk/>
            <pc:sldMk cId="3630989154" sldId="261"/>
            <ac:picMk id="4" creationId="{8C7472B5-28E0-44CB-A554-65B1C800A081}"/>
          </ac:picMkLst>
        </pc:picChg>
        <pc:picChg chg="add mod">
          <ac:chgData name="Alex Luna" userId="cc009f557cfd9e7e" providerId="LiveId" clId="{DB9BDB1B-A492-49BA-B75C-C985A8C0E666}" dt="2019-07-19T16:44:12.842" v="2725" actId="1076"/>
          <ac:picMkLst>
            <pc:docMk/>
            <pc:sldMk cId="3630989154" sldId="261"/>
            <ac:picMk id="5" creationId="{3512F45D-5E97-447F-9392-E048353FC20E}"/>
          </ac:picMkLst>
        </pc:picChg>
        <pc:picChg chg="add mod">
          <ac:chgData name="Alex Luna" userId="cc009f557cfd9e7e" providerId="LiveId" clId="{DB9BDB1B-A492-49BA-B75C-C985A8C0E666}" dt="2019-07-19T16:44:11.081" v="2724" actId="1076"/>
          <ac:picMkLst>
            <pc:docMk/>
            <pc:sldMk cId="3630989154" sldId="261"/>
            <ac:picMk id="6" creationId="{E250AF17-E997-49DB-8D3B-8BBA04A5F2F9}"/>
          </ac:picMkLst>
        </pc:picChg>
      </pc:sldChg>
      <pc:sldChg chg="addSp delSp modSp">
        <pc:chgData name="Alex Luna" userId="cc009f557cfd9e7e" providerId="LiveId" clId="{DB9BDB1B-A492-49BA-B75C-C985A8C0E666}" dt="2019-07-19T16:53:36.555" v="3085" actId="478"/>
        <pc:sldMkLst>
          <pc:docMk/>
          <pc:sldMk cId="1686592033" sldId="262"/>
        </pc:sldMkLst>
        <pc:spChg chg="mod">
          <ac:chgData name="Alex Luna" userId="cc009f557cfd9e7e" providerId="LiveId" clId="{DB9BDB1B-A492-49BA-B75C-C985A8C0E666}" dt="2019-07-19T05:26:13.034" v="802" actId="207"/>
          <ac:spMkLst>
            <pc:docMk/>
            <pc:sldMk cId="1686592033" sldId="262"/>
            <ac:spMk id="3" creationId="{645D81BB-05CF-42F7-AE97-E9242301A466}"/>
          </ac:spMkLst>
        </pc:spChg>
        <pc:spChg chg="add del mod">
          <ac:chgData name="Alex Luna" userId="cc009f557cfd9e7e" providerId="LiveId" clId="{DB9BDB1B-A492-49BA-B75C-C985A8C0E666}" dt="2019-07-19T16:53:36.555" v="3085" actId="478"/>
          <ac:spMkLst>
            <pc:docMk/>
            <pc:sldMk cId="1686592033" sldId="262"/>
            <ac:spMk id="4" creationId="{FA51A920-8DCF-4953-A28D-98DF4F2395F6}"/>
          </ac:spMkLst>
        </pc:spChg>
        <pc:spChg chg="add del mod">
          <ac:chgData name="Alex Luna" userId="cc009f557cfd9e7e" providerId="LiveId" clId="{DB9BDB1B-A492-49BA-B75C-C985A8C0E666}" dt="2019-07-19T04:24:52.675" v="89" actId="478"/>
          <ac:spMkLst>
            <pc:docMk/>
            <pc:sldMk cId="1686592033" sldId="262"/>
            <ac:spMk id="7" creationId="{3768812A-1AF3-44F8-A1E2-41409108713C}"/>
          </ac:spMkLst>
        </pc:spChg>
        <pc:spChg chg="add del mod">
          <ac:chgData name="Alex Luna" userId="cc009f557cfd9e7e" providerId="LiveId" clId="{DB9BDB1B-A492-49BA-B75C-C985A8C0E666}" dt="2019-07-19T04:25:50.221" v="95"/>
          <ac:spMkLst>
            <pc:docMk/>
            <pc:sldMk cId="1686592033" sldId="262"/>
            <ac:spMk id="19" creationId="{48D7D7FA-6029-4E39-83D9-9B78E0BC8F94}"/>
          </ac:spMkLst>
        </pc:spChg>
        <pc:spChg chg="add del mod">
          <ac:chgData name="Alex Luna" userId="cc009f557cfd9e7e" providerId="LiveId" clId="{DB9BDB1B-A492-49BA-B75C-C985A8C0E666}" dt="2019-07-19T04:27:29.338" v="138" actId="478"/>
          <ac:spMkLst>
            <pc:docMk/>
            <pc:sldMk cId="1686592033" sldId="262"/>
            <ac:spMk id="20" creationId="{2A4A8057-E71E-43C7-968F-0AABC05E3243}"/>
          </ac:spMkLst>
        </pc:spChg>
        <pc:cxnChg chg="add del mod">
          <ac:chgData name="Alex Luna" userId="cc009f557cfd9e7e" providerId="LiveId" clId="{DB9BDB1B-A492-49BA-B75C-C985A8C0E666}" dt="2019-07-19T04:27:31.750" v="139" actId="478"/>
          <ac:cxnSpMkLst>
            <pc:docMk/>
            <pc:sldMk cId="1686592033" sldId="262"/>
            <ac:cxnSpMk id="11" creationId="{28E49258-F45B-4F0D-842F-AE5B510D71C2}"/>
          </ac:cxnSpMkLst>
        </pc:cxnChg>
      </pc:sldChg>
      <pc:sldChg chg="addSp delSp modSp">
        <pc:chgData name="Alex Luna" userId="cc009f557cfd9e7e" providerId="LiveId" clId="{DB9BDB1B-A492-49BA-B75C-C985A8C0E666}" dt="2019-07-19T16:55:01.499" v="3090" actId="20577"/>
        <pc:sldMkLst>
          <pc:docMk/>
          <pc:sldMk cId="2883887383" sldId="263"/>
        </pc:sldMkLst>
        <pc:spChg chg="mod">
          <ac:chgData name="Alex Luna" userId="cc009f557cfd9e7e" providerId="LiveId" clId="{DB9BDB1B-A492-49BA-B75C-C985A8C0E666}" dt="2019-07-19T13:12:37.537" v="2328" actId="1076"/>
          <ac:spMkLst>
            <pc:docMk/>
            <pc:sldMk cId="2883887383" sldId="263"/>
            <ac:spMk id="2" creationId="{3676512E-EE78-4F95-9F05-2DE64BE7C85B}"/>
          </ac:spMkLst>
        </pc:spChg>
        <pc:spChg chg="mod">
          <ac:chgData name="Alex Luna" userId="cc009f557cfd9e7e" providerId="LiveId" clId="{DB9BDB1B-A492-49BA-B75C-C985A8C0E666}" dt="2019-07-19T16:55:01.499" v="3090" actId="20577"/>
          <ac:spMkLst>
            <pc:docMk/>
            <pc:sldMk cId="2883887383" sldId="263"/>
            <ac:spMk id="3" creationId="{9694B4CB-1097-492E-BFD5-0C3D91AD9DB5}"/>
          </ac:spMkLst>
        </pc:spChg>
        <pc:spChg chg="mod">
          <ac:chgData name="Alex Luna" userId="cc009f557cfd9e7e" providerId="LiveId" clId="{DB9BDB1B-A492-49BA-B75C-C985A8C0E666}" dt="2019-07-19T13:17:46.757" v="2366" actId="1076"/>
          <ac:spMkLst>
            <pc:docMk/>
            <pc:sldMk cId="2883887383" sldId="263"/>
            <ac:spMk id="4" creationId="{D4A16E5A-2235-402F-A895-62A4ACF0F472}"/>
          </ac:spMkLst>
        </pc:spChg>
        <pc:picChg chg="del">
          <ac:chgData name="Alex Luna" userId="cc009f557cfd9e7e" providerId="LiveId" clId="{DB9BDB1B-A492-49BA-B75C-C985A8C0E666}" dt="2019-07-19T13:09:57.633" v="2313" actId="478"/>
          <ac:picMkLst>
            <pc:docMk/>
            <pc:sldMk cId="2883887383" sldId="263"/>
            <ac:picMk id="7" creationId="{8AE9B96A-7A23-48C5-B7D7-9959D2EDC9B1}"/>
          </ac:picMkLst>
        </pc:picChg>
        <pc:picChg chg="add mod ord">
          <ac:chgData name="Alex Luna" userId="cc009f557cfd9e7e" providerId="LiveId" clId="{DB9BDB1B-A492-49BA-B75C-C985A8C0E666}" dt="2019-07-19T14:29:55.386" v="2387" actId="1076"/>
          <ac:picMkLst>
            <pc:docMk/>
            <pc:sldMk cId="2883887383" sldId="263"/>
            <ac:picMk id="64" creationId="{66E5DE5E-DF37-4909-9EE1-8DBD07A5EDC7}"/>
          </ac:picMkLst>
        </pc:picChg>
        <pc:inkChg chg="add del">
          <ac:chgData name="Alex Luna" userId="cc009f557cfd9e7e" providerId="LiveId" clId="{DB9BDB1B-A492-49BA-B75C-C985A8C0E666}" dt="2019-07-19T12:45:58.307" v="2010"/>
          <ac:inkMkLst>
            <pc:docMk/>
            <pc:sldMk cId="2883887383" sldId="263"/>
            <ac:inkMk id="5" creationId="{C195D948-7BA8-45BC-8428-AF388AECC3D3}"/>
          </ac:inkMkLst>
        </pc:inkChg>
        <pc:inkChg chg="add del">
          <ac:chgData name="Alex Luna" userId="cc009f557cfd9e7e" providerId="LiveId" clId="{DB9BDB1B-A492-49BA-B75C-C985A8C0E666}" dt="2019-07-19T12:45:59.167" v="2011"/>
          <ac:inkMkLst>
            <pc:docMk/>
            <pc:sldMk cId="2883887383" sldId="263"/>
            <ac:inkMk id="6" creationId="{0BEE38FB-420F-40C6-884D-48EEDF8BE286}"/>
          </ac:inkMkLst>
        </pc:inkChg>
        <pc:inkChg chg="add del">
          <ac:chgData name="Alex Luna" userId="cc009f557cfd9e7e" providerId="LiveId" clId="{DB9BDB1B-A492-49BA-B75C-C985A8C0E666}" dt="2019-07-19T12:45:59.888" v="2012"/>
          <ac:inkMkLst>
            <pc:docMk/>
            <pc:sldMk cId="2883887383" sldId="263"/>
            <ac:inkMk id="8" creationId="{97645E0F-3EA8-437F-85B8-5D48BD10F657}"/>
          </ac:inkMkLst>
        </pc:inkChg>
        <pc:inkChg chg="add del">
          <ac:chgData name="Alex Luna" userId="cc009f557cfd9e7e" providerId="LiveId" clId="{DB9BDB1B-A492-49BA-B75C-C985A8C0E666}" dt="2019-07-19T12:46:13.856" v="2014"/>
          <ac:inkMkLst>
            <pc:docMk/>
            <pc:sldMk cId="2883887383" sldId="263"/>
            <ac:inkMk id="9" creationId="{0FA8EB1C-1C0D-4DE2-A408-F281CE13A62B}"/>
          </ac:inkMkLst>
        </pc:inkChg>
        <pc:inkChg chg="add del">
          <ac:chgData name="Alex Luna" userId="cc009f557cfd9e7e" providerId="LiveId" clId="{DB9BDB1B-A492-49BA-B75C-C985A8C0E666}" dt="2019-07-19T12:47:52.198" v="2018"/>
          <ac:inkMkLst>
            <pc:docMk/>
            <pc:sldMk cId="2883887383" sldId="263"/>
            <ac:inkMk id="10" creationId="{1DDCACDB-A884-441B-AE24-09701CBB2C25}"/>
          </ac:inkMkLst>
        </pc:inkChg>
        <pc:inkChg chg="add del">
          <ac:chgData name="Alex Luna" userId="cc009f557cfd9e7e" providerId="LiveId" clId="{DB9BDB1B-A492-49BA-B75C-C985A8C0E666}" dt="2019-07-19T12:46:35.500" v="2017"/>
          <ac:inkMkLst>
            <pc:docMk/>
            <pc:sldMk cId="2883887383" sldId="263"/>
            <ac:inkMk id="11" creationId="{4D7EB72F-B75E-400C-9B4C-DD4A34C438CA}"/>
          </ac:inkMkLst>
        </pc:inkChg>
        <pc:inkChg chg="add del">
          <ac:chgData name="Alex Luna" userId="cc009f557cfd9e7e" providerId="LiveId" clId="{DB9BDB1B-A492-49BA-B75C-C985A8C0E666}" dt="2019-07-19T12:48:34.171" v="2021"/>
          <ac:inkMkLst>
            <pc:docMk/>
            <pc:sldMk cId="2883887383" sldId="263"/>
            <ac:inkMk id="13" creationId="{DA2B6F4C-AFB8-446E-93B9-CC9F52D70391}"/>
          </ac:inkMkLst>
        </pc:inkChg>
        <pc:inkChg chg="add del">
          <ac:chgData name="Alex Luna" userId="cc009f557cfd9e7e" providerId="LiveId" clId="{DB9BDB1B-A492-49BA-B75C-C985A8C0E666}" dt="2019-07-19T12:48:35.550" v="2022"/>
          <ac:inkMkLst>
            <pc:docMk/>
            <pc:sldMk cId="2883887383" sldId="263"/>
            <ac:inkMk id="14" creationId="{F5AD8574-49C0-44DB-9383-99B1CAE5A3D4}"/>
          </ac:inkMkLst>
        </pc:inkChg>
        <pc:inkChg chg="add del">
          <ac:chgData name="Alex Luna" userId="cc009f557cfd9e7e" providerId="LiveId" clId="{DB9BDB1B-A492-49BA-B75C-C985A8C0E666}" dt="2019-07-19T12:49:18.076" v="2026"/>
          <ac:inkMkLst>
            <pc:docMk/>
            <pc:sldMk cId="2883887383" sldId="263"/>
            <ac:inkMk id="15" creationId="{9A3FBF3B-99CD-455C-BC42-49EABAEC3736}"/>
          </ac:inkMkLst>
        </pc:inkChg>
        <pc:inkChg chg="add del">
          <ac:chgData name="Alex Luna" userId="cc009f557cfd9e7e" providerId="LiveId" clId="{DB9BDB1B-A492-49BA-B75C-C985A8C0E666}" dt="2019-07-19T12:49:16.721" v="2025"/>
          <ac:inkMkLst>
            <pc:docMk/>
            <pc:sldMk cId="2883887383" sldId="263"/>
            <ac:inkMk id="16" creationId="{39EEB863-282D-4035-A79D-7B84833633D0}"/>
          </ac:inkMkLst>
        </pc:inkChg>
        <pc:inkChg chg="add del">
          <ac:chgData name="Alex Luna" userId="cc009f557cfd9e7e" providerId="LiveId" clId="{DB9BDB1B-A492-49BA-B75C-C985A8C0E666}" dt="2019-07-19T13:02:19.537" v="2282"/>
          <ac:inkMkLst>
            <pc:docMk/>
            <pc:sldMk cId="2883887383" sldId="263"/>
            <ac:inkMk id="17" creationId="{D259ED2E-1ABC-482E-9412-4531A08B693B}"/>
          </ac:inkMkLst>
        </pc:inkChg>
        <pc:inkChg chg="add del">
          <ac:chgData name="Alex Luna" userId="cc009f557cfd9e7e" providerId="LiveId" clId="{DB9BDB1B-A492-49BA-B75C-C985A8C0E666}" dt="2019-07-19T12:49:45.589" v="2029"/>
          <ac:inkMkLst>
            <pc:docMk/>
            <pc:sldMk cId="2883887383" sldId="263"/>
            <ac:inkMk id="18" creationId="{38BEFD79-4824-4ABD-9FC9-71CBCC08BB2D}"/>
          </ac:inkMkLst>
        </pc:inkChg>
        <pc:inkChg chg="add del">
          <ac:chgData name="Alex Luna" userId="cc009f557cfd9e7e" providerId="LiveId" clId="{DB9BDB1B-A492-49BA-B75C-C985A8C0E666}" dt="2019-07-19T12:50:10.994" v="2033"/>
          <ac:inkMkLst>
            <pc:docMk/>
            <pc:sldMk cId="2883887383" sldId="263"/>
            <ac:inkMk id="19" creationId="{FD70E675-F5A8-4DA9-B05E-432AD3174FEA}"/>
          </ac:inkMkLst>
        </pc:inkChg>
        <pc:inkChg chg="add del">
          <ac:chgData name="Alex Luna" userId="cc009f557cfd9e7e" providerId="LiveId" clId="{DB9BDB1B-A492-49BA-B75C-C985A8C0E666}" dt="2019-07-19T12:50:10.994" v="2032"/>
          <ac:inkMkLst>
            <pc:docMk/>
            <pc:sldMk cId="2883887383" sldId="263"/>
            <ac:inkMk id="20" creationId="{E23FEF9A-CC90-4AAE-B274-17204E1543CA}"/>
          </ac:inkMkLst>
        </pc:inkChg>
        <pc:inkChg chg="add del">
          <ac:chgData name="Alex Luna" userId="cc009f557cfd9e7e" providerId="LiveId" clId="{DB9BDB1B-A492-49BA-B75C-C985A8C0E666}" dt="2019-07-19T13:03:16.274" v="2291"/>
          <ac:inkMkLst>
            <pc:docMk/>
            <pc:sldMk cId="2883887383" sldId="263"/>
            <ac:inkMk id="21" creationId="{7D8A2AAA-26FA-48A6-BE39-567B419F63A3}"/>
          </ac:inkMkLst>
        </pc:inkChg>
        <pc:inkChg chg="add del">
          <ac:chgData name="Alex Luna" userId="cc009f557cfd9e7e" providerId="LiveId" clId="{DB9BDB1B-A492-49BA-B75C-C985A8C0E666}" dt="2019-07-19T13:03:06.197" v="2287"/>
          <ac:inkMkLst>
            <pc:docMk/>
            <pc:sldMk cId="2883887383" sldId="263"/>
            <ac:inkMk id="22" creationId="{1CDE6C73-92AD-4982-AFA3-133F699431B1}"/>
          </ac:inkMkLst>
        </pc:inkChg>
        <pc:inkChg chg="add del">
          <ac:chgData name="Alex Luna" userId="cc009f557cfd9e7e" providerId="LiveId" clId="{DB9BDB1B-A492-49BA-B75C-C985A8C0E666}" dt="2019-07-19T13:03:06.197" v="2286"/>
          <ac:inkMkLst>
            <pc:docMk/>
            <pc:sldMk cId="2883887383" sldId="263"/>
            <ac:inkMk id="23" creationId="{A879013B-F43F-490B-B90E-9394E24D05D2}"/>
          </ac:inkMkLst>
        </pc:inkChg>
        <pc:inkChg chg="add del">
          <ac:chgData name="Alex Luna" userId="cc009f557cfd9e7e" providerId="LiveId" clId="{DB9BDB1B-A492-49BA-B75C-C985A8C0E666}" dt="2019-07-19T13:10:50.389" v="2317"/>
          <ac:inkMkLst>
            <pc:docMk/>
            <pc:sldMk cId="2883887383" sldId="263"/>
            <ac:inkMk id="24" creationId="{0DAACA31-6BD8-4D18-A413-706DEE79739F}"/>
          </ac:inkMkLst>
        </pc:inkChg>
        <pc:inkChg chg="add del">
          <ac:chgData name="Alex Luna" userId="cc009f557cfd9e7e" providerId="LiveId" clId="{DB9BDB1B-A492-49BA-B75C-C985A8C0E666}" dt="2019-07-19T13:12:22.409" v="2327"/>
          <ac:inkMkLst>
            <pc:docMk/>
            <pc:sldMk cId="2883887383" sldId="263"/>
            <ac:inkMk id="25" creationId="{986032D0-9B38-464A-B89F-9A0A302032F9}"/>
          </ac:inkMkLst>
        </pc:inkChg>
        <pc:inkChg chg="add del">
          <ac:chgData name="Alex Luna" userId="cc009f557cfd9e7e" providerId="LiveId" clId="{DB9BDB1B-A492-49BA-B75C-C985A8C0E666}" dt="2019-07-19T13:03:37.354" v="2293"/>
          <ac:inkMkLst>
            <pc:docMk/>
            <pc:sldMk cId="2883887383" sldId="263"/>
            <ac:inkMk id="26" creationId="{FBB26979-5DF4-4007-B5A9-621BF1C729EA}"/>
          </ac:inkMkLst>
        </pc:inkChg>
        <pc:inkChg chg="add del">
          <ac:chgData name="Alex Luna" userId="cc009f557cfd9e7e" providerId="LiveId" clId="{DB9BDB1B-A492-49BA-B75C-C985A8C0E666}" dt="2019-07-19T12:51:50.029" v="2041"/>
          <ac:inkMkLst>
            <pc:docMk/>
            <pc:sldMk cId="2883887383" sldId="263"/>
            <ac:inkMk id="27" creationId="{BCD24AD6-40FD-4083-9A96-930A74F7AC67}"/>
          </ac:inkMkLst>
        </pc:inkChg>
        <pc:inkChg chg="add">
          <ac:chgData name="Alex Luna" userId="cc009f557cfd9e7e" providerId="LiveId" clId="{DB9BDB1B-A492-49BA-B75C-C985A8C0E666}" dt="2019-07-19T12:51:55.070" v="2042" actId="9405"/>
          <ac:inkMkLst>
            <pc:docMk/>
            <pc:sldMk cId="2883887383" sldId="263"/>
            <ac:inkMk id="28" creationId="{FCB2DDF6-B642-4417-9DD9-FFB35767F55D}"/>
          </ac:inkMkLst>
        </pc:inkChg>
        <pc:inkChg chg="add del">
          <ac:chgData name="Alex Luna" userId="cc009f557cfd9e7e" providerId="LiveId" clId="{DB9BDB1B-A492-49BA-B75C-C985A8C0E666}" dt="2019-07-19T13:03:28.212" v="2292"/>
          <ac:inkMkLst>
            <pc:docMk/>
            <pc:sldMk cId="2883887383" sldId="263"/>
            <ac:inkMk id="29" creationId="{2E5A8D89-375A-4F97-A969-00313391F188}"/>
          </ac:inkMkLst>
        </pc:inkChg>
        <pc:inkChg chg="add del">
          <ac:chgData name="Alex Luna" userId="cc009f557cfd9e7e" providerId="LiveId" clId="{DB9BDB1B-A492-49BA-B75C-C985A8C0E666}" dt="2019-07-19T12:52:25.563" v="2046"/>
          <ac:inkMkLst>
            <pc:docMk/>
            <pc:sldMk cId="2883887383" sldId="263"/>
            <ac:inkMk id="30" creationId="{46A1F24F-B7F3-4817-9BB0-DEF278432343}"/>
          </ac:inkMkLst>
        </pc:inkChg>
        <pc:inkChg chg="add del">
          <ac:chgData name="Alex Luna" userId="cc009f557cfd9e7e" providerId="LiveId" clId="{DB9BDB1B-A492-49BA-B75C-C985A8C0E666}" dt="2019-07-19T12:52:25.563" v="2046"/>
          <ac:inkMkLst>
            <pc:docMk/>
            <pc:sldMk cId="2883887383" sldId="263"/>
            <ac:inkMk id="31" creationId="{2D7FA77D-5999-4746-8437-8DB61A7DDA9E}"/>
          </ac:inkMkLst>
        </pc:inkChg>
        <pc:inkChg chg="add del">
          <ac:chgData name="Alex Luna" userId="cc009f557cfd9e7e" providerId="LiveId" clId="{DB9BDB1B-A492-49BA-B75C-C985A8C0E666}" dt="2019-07-19T13:04:01.686" v="2295"/>
          <ac:inkMkLst>
            <pc:docMk/>
            <pc:sldMk cId="2883887383" sldId="263"/>
            <ac:inkMk id="32" creationId="{BBD87E66-951D-48ED-B757-C0E3283D1664}"/>
          </ac:inkMkLst>
        </pc:inkChg>
        <pc:inkChg chg="add del">
          <ac:chgData name="Alex Luna" userId="cc009f557cfd9e7e" providerId="LiveId" clId="{DB9BDB1B-A492-49BA-B75C-C985A8C0E666}" dt="2019-07-19T12:53:24.482" v="2048"/>
          <ac:inkMkLst>
            <pc:docMk/>
            <pc:sldMk cId="2883887383" sldId="263"/>
            <ac:inkMk id="33" creationId="{7DE7CA08-1199-4A71-8164-9B77EEBE050D}"/>
          </ac:inkMkLst>
        </pc:inkChg>
        <pc:inkChg chg="add del">
          <ac:chgData name="Alex Luna" userId="cc009f557cfd9e7e" providerId="LiveId" clId="{DB9BDB1B-A492-49BA-B75C-C985A8C0E666}" dt="2019-07-19T13:02:19.537" v="2282"/>
          <ac:inkMkLst>
            <pc:docMk/>
            <pc:sldMk cId="2883887383" sldId="263"/>
            <ac:inkMk id="34" creationId="{C32A1C46-ADCE-4BED-AFCC-FE71B1DDD8FA}"/>
          </ac:inkMkLst>
        </pc:inkChg>
        <pc:inkChg chg="add del">
          <ac:chgData name="Alex Luna" userId="cc009f557cfd9e7e" providerId="LiveId" clId="{DB9BDB1B-A492-49BA-B75C-C985A8C0E666}" dt="2019-07-19T13:02:19.537" v="2282"/>
          <ac:inkMkLst>
            <pc:docMk/>
            <pc:sldMk cId="2883887383" sldId="263"/>
            <ac:inkMk id="35" creationId="{AD5E040E-3CC0-4D97-962A-B2FF8DCB5B82}"/>
          </ac:inkMkLst>
        </pc:inkChg>
        <pc:inkChg chg="add del">
          <ac:chgData name="Alex Luna" userId="cc009f557cfd9e7e" providerId="LiveId" clId="{DB9BDB1B-A492-49BA-B75C-C985A8C0E666}" dt="2019-07-19T13:04:09.374" v="2297"/>
          <ac:inkMkLst>
            <pc:docMk/>
            <pc:sldMk cId="2883887383" sldId="263"/>
            <ac:inkMk id="36" creationId="{020465B7-E6A0-43F3-8666-F4CF1F737364}"/>
          </ac:inkMkLst>
        </pc:inkChg>
        <pc:inkChg chg="add">
          <ac:chgData name="Alex Luna" userId="cc009f557cfd9e7e" providerId="LiveId" clId="{DB9BDB1B-A492-49BA-B75C-C985A8C0E666}" dt="2019-07-19T12:54:39.852" v="2052" actId="9405"/>
          <ac:inkMkLst>
            <pc:docMk/>
            <pc:sldMk cId="2883887383" sldId="263"/>
            <ac:inkMk id="37" creationId="{2D2A7D90-148F-4BFC-94E0-95E88F1FF171}"/>
          </ac:inkMkLst>
        </pc:inkChg>
        <pc:inkChg chg="add del">
          <ac:chgData name="Alex Luna" userId="cc009f557cfd9e7e" providerId="LiveId" clId="{DB9BDB1B-A492-49BA-B75C-C985A8C0E666}" dt="2019-07-19T13:02:19.537" v="2282"/>
          <ac:inkMkLst>
            <pc:docMk/>
            <pc:sldMk cId="2883887383" sldId="263"/>
            <ac:inkMk id="38" creationId="{2338BA39-B72E-44A0-9857-A86B210C4C06}"/>
          </ac:inkMkLst>
        </pc:inkChg>
        <pc:inkChg chg="add del">
          <ac:chgData name="Alex Luna" userId="cc009f557cfd9e7e" providerId="LiveId" clId="{DB9BDB1B-A492-49BA-B75C-C985A8C0E666}" dt="2019-07-19T13:02:19.537" v="2282"/>
          <ac:inkMkLst>
            <pc:docMk/>
            <pc:sldMk cId="2883887383" sldId="263"/>
            <ac:inkMk id="39" creationId="{2258E840-D725-4A52-9E0A-7867A223AB90}"/>
          </ac:inkMkLst>
        </pc:inkChg>
        <pc:inkChg chg="add del">
          <ac:chgData name="Alex Luna" userId="cc009f557cfd9e7e" providerId="LiveId" clId="{DB9BDB1B-A492-49BA-B75C-C985A8C0E666}" dt="2019-07-19T13:02:19.537" v="2282"/>
          <ac:inkMkLst>
            <pc:docMk/>
            <pc:sldMk cId="2883887383" sldId="263"/>
            <ac:inkMk id="40" creationId="{C080A178-00AB-4BE7-A475-101B4083AE30}"/>
          </ac:inkMkLst>
        </pc:inkChg>
        <pc:inkChg chg="add del">
          <ac:chgData name="Alex Luna" userId="cc009f557cfd9e7e" providerId="LiveId" clId="{DB9BDB1B-A492-49BA-B75C-C985A8C0E666}" dt="2019-07-19T13:02:19.537" v="2282"/>
          <ac:inkMkLst>
            <pc:docMk/>
            <pc:sldMk cId="2883887383" sldId="263"/>
            <ac:inkMk id="41" creationId="{D5680964-134A-4140-BFF1-7E6388330F47}"/>
          </ac:inkMkLst>
        </pc:inkChg>
        <pc:inkChg chg="add del">
          <ac:chgData name="Alex Luna" userId="cc009f557cfd9e7e" providerId="LiveId" clId="{DB9BDB1B-A492-49BA-B75C-C985A8C0E666}" dt="2019-07-19T13:02:19.537" v="2282"/>
          <ac:inkMkLst>
            <pc:docMk/>
            <pc:sldMk cId="2883887383" sldId="263"/>
            <ac:inkMk id="42" creationId="{A13B69CF-89FE-4E58-B176-4C2350B3C89D}"/>
          </ac:inkMkLst>
        </pc:inkChg>
        <pc:inkChg chg="add del">
          <ac:chgData name="Alex Luna" userId="cc009f557cfd9e7e" providerId="LiveId" clId="{DB9BDB1B-A492-49BA-B75C-C985A8C0E666}" dt="2019-07-19T13:02:55.919" v="2285"/>
          <ac:inkMkLst>
            <pc:docMk/>
            <pc:sldMk cId="2883887383" sldId="263"/>
            <ac:inkMk id="43" creationId="{F443EC12-8747-4C6C-8335-00EA81FC4FDE}"/>
          </ac:inkMkLst>
        </pc:inkChg>
        <pc:inkChg chg="add del">
          <ac:chgData name="Alex Luna" userId="cc009f557cfd9e7e" providerId="LiveId" clId="{DB9BDB1B-A492-49BA-B75C-C985A8C0E666}" dt="2019-07-19T13:03:16.274" v="2291"/>
          <ac:inkMkLst>
            <pc:docMk/>
            <pc:sldMk cId="2883887383" sldId="263"/>
            <ac:inkMk id="44" creationId="{E1E0A0BA-56C7-4A88-BFA6-20090BFE64EA}"/>
          </ac:inkMkLst>
        </pc:inkChg>
        <pc:inkChg chg="add del">
          <ac:chgData name="Alex Luna" userId="cc009f557cfd9e7e" providerId="LiveId" clId="{DB9BDB1B-A492-49BA-B75C-C985A8C0E666}" dt="2019-07-19T13:03:16.274" v="2291"/>
          <ac:inkMkLst>
            <pc:docMk/>
            <pc:sldMk cId="2883887383" sldId="263"/>
            <ac:inkMk id="45" creationId="{F7C7E18F-38F4-47AE-9F1F-54A8187B5D35}"/>
          </ac:inkMkLst>
        </pc:inkChg>
        <pc:inkChg chg="add del">
          <ac:chgData name="Alex Luna" userId="cc009f557cfd9e7e" providerId="LiveId" clId="{DB9BDB1B-A492-49BA-B75C-C985A8C0E666}" dt="2019-07-19T14:30:07.615" v="2389"/>
          <ac:inkMkLst>
            <pc:docMk/>
            <pc:sldMk cId="2883887383" sldId="263"/>
            <ac:inkMk id="46" creationId="{2FE59F0B-E71F-4666-87D5-B47F7F4F59C8}"/>
          </ac:inkMkLst>
        </pc:inkChg>
        <pc:inkChg chg="add del">
          <ac:chgData name="Alex Luna" userId="cc009f557cfd9e7e" providerId="LiveId" clId="{DB9BDB1B-A492-49BA-B75C-C985A8C0E666}" dt="2019-07-19T13:03:41.378" v="2294"/>
          <ac:inkMkLst>
            <pc:docMk/>
            <pc:sldMk cId="2883887383" sldId="263"/>
            <ac:inkMk id="47" creationId="{23EC922C-2E87-402E-BFB9-1DB7D32F50C9}"/>
          </ac:inkMkLst>
        </pc:inkChg>
        <pc:inkChg chg="add del">
          <ac:chgData name="Alex Luna" userId="cc009f557cfd9e7e" providerId="LiveId" clId="{DB9BDB1B-A492-49BA-B75C-C985A8C0E666}" dt="2019-07-19T13:03:16.274" v="2291"/>
          <ac:inkMkLst>
            <pc:docMk/>
            <pc:sldMk cId="2883887383" sldId="263"/>
            <ac:inkMk id="48" creationId="{72C512B7-81EE-4E36-8B7F-6B2DA914A395}"/>
          </ac:inkMkLst>
        </pc:inkChg>
        <pc:inkChg chg="add del">
          <ac:chgData name="Alex Luna" userId="cc009f557cfd9e7e" providerId="LiveId" clId="{DB9BDB1B-A492-49BA-B75C-C985A8C0E666}" dt="2019-07-19T13:03:16.274" v="2291"/>
          <ac:inkMkLst>
            <pc:docMk/>
            <pc:sldMk cId="2883887383" sldId="263"/>
            <ac:inkMk id="49" creationId="{FD44E5C4-322B-4F89-9D66-26F01F1C1966}"/>
          </ac:inkMkLst>
        </pc:inkChg>
        <pc:inkChg chg="add">
          <ac:chgData name="Alex Luna" userId="cc009f557cfd9e7e" providerId="LiveId" clId="{DB9BDB1B-A492-49BA-B75C-C985A8C0E666}" dt="2019-07-19T13:03:28.212" v="2292"/>
          <ac:inkMkLst>
            <pc:docMk/>
            <pc:sldMk cId="2883887383" sldId="263"/>
            <ac:inkMk id="50" creationId="{1AAC1C3D-ABB3-41C4-90E0-C1BC18869936}"/>
          </ac:inkMkLst>
        </pc:inkChg>
        <pc:inkChg chg="add">
          <ac:chgData name="Alex Luna" userId="cc009f557cfd9e7e" providerId="LiveId" clId="{DB9BDB1B-A492-49BA-B75C-C985A8C0E666}" dt="2019-07-19T13:03:37.354" v="2293"/>
          <ac:inkMkLst>
            <pc:docMk/>
            <pc:sldMk cId="2883887383" sldId="263"/>
            <ac:inkMk id="51" creationId="{64B2C66E-83B7-4156-B09C-6253F4C46311}"/>
          </ac:inkMkLst>
        </pc:inkChg>
        <pc:inkChg chg="add">
          <ac:chgData name="Alex Luna" userId="cc009f557cfd9e7e" providerId="LiveId" clId="{DB9BDB1B-A492-49BA-B75C-C985A8C0E666}" dt="2019-07-19T13:03:41.378" v="2294"/>
          <ac:inkMkLst>
            <pc:docMk/>
            <pc:sldMk cId="2883887383" sldId="263"/>
            <ac:inkMk id="52" creationId="{08AC3F21-9B92-4ECC-A78A-957DB79E4D01}"/>
          </ac:inkMkLst>
        </pc:inkChg>
        <pc:inkChg chg="add del">
          <ac:chgData name="Alex Luna" userId="cc009f557cfd9e7e" providerId="LiveId" clId="{DB9BDB1B-A492-49BA-B75C-C985A8C0E666}" dt="2019-07-19T13:04:04.061" v="2296"/>
          <ac:inkMkLst>
            <pc:docMk/>
            <pc:sldMk cId="2883887383" sldId="263"/>
            <ac:inkMk id="53" creationId="{3FEFD7BF-6FB8-4F28-8601-1C000534FB55}"/>
          </ac:inkMkLst>
        </pc:inkChg>
        <pc:inkChg chg="add">
          <ac:chgData name="Alex Luna" userId="cc009f557cfd9e7e" providerId="LiveId" clId="{DB9BDB1B-A492-49BA-B75C-C985A8C0E666}" dt="2019-07-19T13:04:04.061" v="2296"/>
          <ac:inkMkLst>
            <pc:docMk/>
            <pc:sldMk cId="2883887383" sldId="263"/>
            <ac:inkMk id="54" creationId="{0745CE9B-0381-4F77-8BA9-B98A4A1E24AE}"/>
          </ac:inkMkLst>
        </pc:inkChg>
        <pc:inkChg chg="add del">
          <ac:chgData name="Alex Luna" userId="cc009f557cfd9e7e" providerId="LiveId" clId="{DB9BDB1B-A492-49BA-B75C-C985A8C0E666}" dt="2019-07-19T13:04:10.477" v="2298"/>
          <ac:inkMkLst>
            <pc:docMk/>
            <pc:sldMk cId="2883887383" sldId="263"/>
            <ac:inkMk id="55" creationId="{177E8C5C-2D16-4BA6-920D-E9928D1011FE}"/>
          </ac:inkMkLst>
        </pc:inkChg>
        <pc:inkChg chg="add">
          <ac:chgData name="Alex Luna" userId="cc009f557cfd9e7e" providerId="LiveId" clId="{DB9BDB1B-A492-49BA-B75C-C985A8C0E666}" dt="2019-07-19T13:04:10.477" v="2298"/>
          <ac:inkMkLst>
            <pc:docMk/>
            <pc:sldMk cId="2883887383" sldId="263"/>
            <ac:inkMk id="56" creationId="{43902958-8EB7-4CDA-A6DE-6439030690E6}"/>
          </ac:inkMkLst>
        </pc:inkChg>
        <pc:inkChg chg="add del">
          <ac:chgData name="Alex Luna" userId="cc009f557cfd9e7e" providerId="LiveId" clId="{DB9BDB1B-A492-49BA-B75C-C985A8C0E666}" dt="2019-07-19T13:04:27.871" v="2305" actId="9405"/>
          <ac:inkMkLst>
            <pc:docMk/>
            <pc:sldMk cId="2883887383" sldId="263"/>
            <ac:inkMk id="57" creationId="{EE75DEE9-F8E5-499E-9DFA-170184C26A90}"/>
          </ac:inkMkLst>
        </pc:inkChg>
        <pc:inkChg chg="add del">
          <ac:chgData name="Alex Luna" userId="cc009f557cfd9e7e" providerId="LiveId" clId="{DB9BDB1B-A492-49BA-B75C-C985A8C0E666}" dt="2019-07-19T13:04:27.627" v="2304" actId="9405"/>
          <ac:inkMkLst>
            <pc:docMk/>
            <pc:sldMk cId="2883887383" sldId="263"/>
            <ac:inkMk id="58" creationId="{23C97621-9D27-4129-B508-350978C9182C}"/>
          </ac:inkMkLst>
        </pc:inkChg>
        <pc:inkChg chg="add del">
          <ac:chgData name="Alex Luna" userId="cc009f557cfd9e7e" providerId="LiveId" clId="{DB9BDB1B-A492-49BA-B75C-C985A8C0E666}" dt="2019-07-19T13:04:26.651" v="2302" actId="9405"/>
          <ac:inkMkLst>
            <pc:docMk/>
            <pc:sldMk cId="2883887383" sldId="263"/>
            <ac:inkMk id="59" creationId="{D350E661-F794-42A8-AD5E-8CD3B5CDA765}"/>
          </ac:inkMkLst>
        </pc:inkChg>
        <pc:inkChg chg="add">
          <ac:chgData name="Alex Luna" userId="cc009f557cfd9e7e" providerId="LiveId" clId="{DB9BDB1B-A492-49BA-B75C-C985A8C0E666}" dt="2019-07-19T13:04:27.058" v="2303"/>
          <ac:inkMkLst>
            <pc:docMk/>
            <pc:sldMk cId="2883887383" sldId="263"/>
            <ac:inkMk id="60" creationId="{50CAB76E-2C5E-4884-A3CE-489697DAB119}"/>
          </ac:inkMkLst>
        </pc:inkChg>
        <pc:inkChg chg="add del">
          <ac:chgData name="Alex Luna" userId="cc009f557cfd9e7e" providerId="LiveId" clId="{DB9BDB1B-A492-49BA-B75C-C985A8C0E666}" dt="2019-07-19T13:04:34.351" v="2309" actId="9405"/>
          <ac:inkMkLst>
            <pc:docMk/>
            <pc:sldMk cId="2883887383" sldId="263"/>
            <ac:inkMk id="61" creationId="{0C47D625-5E8F-42A6-A38F-EF7AC4D5A08A}"/>
          </ac:inkMkLst>
        </pc:inkChg>
        <pc:inkChg chg="add del">
          <ac:chgData name="Alex Luna" userId="cc009f557cfd9e7e" providerId="LiveId" clId="{DB9BDB1B-A492-49BA-B75C-C985A8C0E666}" dt="2019-07-19T13:04:33.325" v="2308" actId="9405"/>
          <ac:inkMkLst>
            <pc:docMk/>
            <pc:sldMk cId="2883887383" sldId="263"/>
            <ac:inkMk id="62" creationId="{94D99C7A-AF12-4F98-B330-B80367E74961}"/>
          </ac:inkMkLst>
        </pc:inkChg>
        <pc:inkChg chg="add del">
          <ac:chgData name="Alex Luna" userId="cc009f557cfd9e7e" providerId="LiveId" clId="{DB9BDB1B-A492-49BA-B75C-C985A8C0E666}" dt="2019-07-19T13:09:42.192" v="2311" actId="9405"/>
          <ac:inkMkLst>
            <pc:docMk/>
            <pc:sldMk cId="2883887383" sldId="263"/>
            <ac:inkMk id="63" creationId="{2E4AFC65-7220-4FBF-84E7-587C0660C347}"/>
          </ac:inkMkLst>
        </pc:inkChg>
        <pc:inkChg chg="add del">
          <ac:chgData name="Alex Luna" userId="cc009f557cfd9e7e" providerId="LiveId" clId="{DB9BDB1B-A492-49BA-B75C-C985A8C0E666}" dt="2019-07-19T13:10:55.161" v="2318"/>
          <ac:inkMkLst>
            <pc:docMk/>
            <pc:sldMk cId="2883887383" sldId="263"/>
            <ac:inkMk id="65" creationId="{972BAF98-781D-42AE-8721-EEEAF4DFC6D2}"/>
          </ac:inkMkLst>
        </pc:inkChg>
        <pc:inkChg chg="add">
          <ac:chgData name="Alex Luna" userId="cc009f557cfd9e7e" providerId="LiveId" clId="{DB9BDB1B-A492-49BA-B75C-C985A8C0E666}" dt="2019-07-19T13:10:55.161" v="2318"/>
          <ac:inkMkLst>
            <pc:docMk/>
            <pc:sldMk cId="2883887383" sldId="263"/>
            <ac:inkMk id="66" creationId="{53D33CDC-A345-4D55-B4AB-38626DFB427F}"/>
          </ac:inkMkLst>
        </pc:inkChg>
        <pc:inkChg chg="add del">
          <ac:chgData name="Alex Luna" userId="cc009f557cfd9e7e" providerId="LiveId" clId="{DB9BDB1B-A492-49BA-B75C-C985A8C0E666}" dt="2019-07-19T13:11:31.385" v="2322" actId="9405"/>
          <ac:inkMkLst>
            <pc:docMk/>
            <pc:sldMk cId="2883887383" sldId="263"/>
            <ac:inkMk id="67" creationId="{CCFFA555-CF3E-4B28-A3CE-402AAA85F51E}"/>
          </ac:inkMkLst>
        </pc:inkChg>
        <pc:inkChg chg="add del">
          <ac:chgData name="Alex Luna" userId="cc009f557cfd9e7e" providerId="LiveId" clId="{DB9BDB1B-A492-49BA-B75C-C985A8C0E666}" dt="2019-07-19T13:11:30.966" v="2321" actId="9405"/>
          <ac:inkMkLst>
            <pc:docMk/>
            <pc:sldMk cId="2883887383" sldId="263"/>
            <ac:inkMk id="68" creationId="{2E913C0E-CAD9-4099-8C19-5F4BDD365B28}"/>
          </ac:inkMkLst>
        </pc:inkChg>
        <pc:inkChg chg="add del">
          <ac:chgData name="Alex Luna" userId="cc009f557cfd9e7e" providerId="LiveId" clId="{DB9BDB1B-A492-49BA-B75C-C985A8C0E666}" dt="2019-07-19T13:11:51.166" v="2325"/>
          <ac:inkMkLst>
            <pc:docMk/>
            <pc:sldMk cId="2883887383" sldId="263"/>
            <ac:inkMk id="69" creationId="{711C9BFB-056C-4DC7-BFD3-61BE114887BB}"/>
          </ac:inkMkLst>
        </pc:inkChg>
        <pc:inkChg chg="add del">
          <ac:chgData name="Alex Luna" userId="cc009f557cfd9e7e" providerId="LiveId" clId="{DB9BDB1B-A492-49BA-B75C-C985A8C0E666}" dt="2019-07-19T13:11:51.166" v="2325"/>
          <ac:inkMkLst>
            <pc:docMk/>
            <pc:sldMk cId="2883887383" sldId="263"/>
            <ac:inkMk id="70" creationId="{2848EB7E-FC03-422A-855C-FE2930F5687C}"/>
          </ac:inkMkLst>
        </pc:inkChg>
        <pc:inkChg chg="add del">
          <ac:chgData name="Alex Luna" userId="cc009f557cfd9e7e" providerId="LiveId" clId="{DB9BDB1B-A492-49BA-B75C-C985A8C0E666}" dt="2019-07-19T14:30:07.612" v="2388"/>
          <ac:inkMkLst>
            <pc:docMk/>
            <pc:sldMk cId="2883887383" sldId="263"/>
            <ac:inkMk id="71" creationId="{9CCCF5D5-3A61-4E68-BECE-B8FBA1BF7017}"/>
          </ac:inkMkLst>
        </pc:inkChg>
        <pc:inkChg chg="add">
          <ac:chgData name="Alex Luna" userId="cc009f557cfd9e7e" providerId="LiveId" clId="{DB9BDB1B-A492-49BA-B75C-C985A8C0E666}" dt="2019-07-19T13:12:22.409" v="2327"/>
          <ac:inkMkLst>
            <pc:docMk/>
            <pc:sldMk cId="2883887383" sldId="263"/>
            <ac:inkMk id="72" creationId="{D0BF0277-480E-4A26-A2B5-FDCC7B05485A}"/>
          </ac:inkMkLst>
        </pc:inkChg>
        <pc:inkChg chg="add">
          <ac:chgData name="Alex Luna" userId="cc009f557cfd9e7e" providerId="LiveId" clId="{DB9BDB1B-A492-49BA-B75C-C985A8C0E666}" dt="2019-07-19T14:30:07.612" v="2388"/>
          <ac:inkMkLst>
            <pc:docMk/>
            <pc:sldMk cId="2883887383" sldId="263"/>
            <ac:inkMk id="73" creationId="{73A05124-F546-438F-8B17-C5FA9CF79234}"/>
          </ac:inkMkLst>
        </pc:inkChg>
        <pc:inkChg chg="add">
          <ac:chgData name="Alex Luna" userId="cc009f557cfd9e7e" providerId="LiveId" clId="{DB9BDB1B-A492-49BA-B75C-C985A8C0E666}" dt="2019-07-19T14:30:07.615" v="2389"/>
          <ac:inkMkLst>
            <pc:docMk/>
            <pc:sldMk cId="2883887383" sldId="263"/>
            <ac:inkMk id="74" creationId="{A25C2600-A56D-4C80-B315-4B1495553BC6}"/>
          </ac:inkMkLst>
        </pc:inkChg>
      </pc:sldChg>
      <pc:sldChg chg="modSp">
        <pc:chgData name="Alex Luna" userId="cc009f557cfd9e7e" providerId="LiveId" clId="{DB9BDB1B-A492-49BA-B75C-C985A8C0E666}" dt="2019-07-19T04:52:55.007" v="235" actId="207"/>
        <pc:sldMkLst>
          <pc:docMk/>
          <pc:sldMk cId="812393903" sldId="264"/>
        </pc:sldMkLst>
        <pc:spChg chg="mod">
          <ac:chgData name="Alex Luna" userId="cc009f557cfd9e7e" providerId="LiveId" clId="{DB9BDB1B-A492-49BA-B75C-C985A8C0E666}" dt="2019-07-19T04:52:55.007" v="235" actId="207"/>
          <ac:spMkLst>
            <pc:docMk/>
            <pc:sldMk cId="812393903" sldId="264"/>
            <ac:spMk id="29" creationId="{6F77BF4C-862E-4DD8-9550-E0D1FE722129}"/>
          </ac:spMkLst>
        </pc:spChg>
      </pc:sldChg>
      <pc:sldChg chg="modSp">
        <pc:chgData name="Alex Luna" userId="cc009f557cfd9e7e" providerId="LiveId" clId="{DB9BDB1B-A492-49BA-B75C-C985A8C0E666}" dt="2019-07-19T04:53:02.529" v="236" actId="207"/>
        <pc:sldMkLst>
          <pc:docMk/>
          <pc:sldMk cId="1203494375" sldId="265"/>
        </pc:sldMkLst>
        <pc:spChg chg="mod">
          <ac:chgData name="Alex Luna" userId="cc009f557cfd9e7e" providerId="LiveId" clId="{DB9BDB1B-A492-49BA-B75C-C985A8C0E666}" dt="2019-07-19T04:53:02.529" v="236" actId="207"/>
          <ac:spMkLst>
            <pc:docMk/>
            <pc:sldMk cId="1203494375" sldId="265"/>
            <ac:spMk id="29" creationId="{6F77BF4C-862E-4DD8-9550-E0D1FE722129}"/>
          </ac:spMkLst>
        </pc:spChg>
        <pc:spChg chg="mod">
          <ac:chgData name="Alex Luna" userId="cc009f557cfd9e7e" providerId="LiveId" clId="{DB9BDB1B-A492-49BA-B75C-C985A8C0E666}" dt="2019-07-19T04:51:08.242" v="207" actId="1076"/>
          <ac:spMkLst>
            <pc:docMk/>
            <pc:sldMk cId="1203494375" sldId="265"/>
            <ac:spMk id="32" creationId="{3E456C0A-C57F-4974-9DB1-C484DCFE50B8}"/>
          </ac:spMkLst>
        </pc:spChg>
      </pc:sldChg>
      <pc:sldChg chg="addSp delSp modSp add ord">
        <pc:chgData name="Alex Luna" userId="cc009f557cfd9e7e" providerId="LiveId" clId="{DB9BDB1B-A492-49BA-B75C-C985A8C0E666}" dt="2019-07-19T05:06:20.987" v="338"/>
        <pc:sldMkLst>
          <pc:docMk/>
          <pc:sldMk cId="4251169982" sldId="266"/>
        </pc:sldMkLst>
        <pc:spChg chg="mod">
          <ac:chgData name="Alex Luna" userId="cc009f557cfd9e7e" providerId="LiveId" clId="{DB9BDB1B-A492-49BA-B75C-C985A8C0E666}" dt="2019-07-19T04:53:07.493" v="237" actId="207"/>
          <ac:spMkLst>
            <pc:docMk/>
            <pc:sldMk cId="4251169982" sldId="266"/>
            <ac:spMk id="29" creationId="{6F77BF4C-862E-4DD8-9550-E0D1FE722129}"/>
          </ac:spMkLst>
        </pc:spChg>
        <pc:spChg chg="mod">
          <ac:chgData name="Alex Luna" userId="cc009f557cfd9e7e" providerId="LiveId" clId="{DB9BDB1B-A492-49BA-B75C-C985A8C0E666}" dt="2019-07-19T04:45:31.461" v="174" actId="207"/>
          <ac:spMkLst>
            <pc:docMk/>
            <pc:sldMk cId="4251169982" sldId="266"/>
            <ac:spMk id="32" creationId="{3E456C0A-C57F-4974-9DB1-C484DCFE50B8}"/>
          </ac:spMkLst>
        </pc:spChg>
        <pc:picChg chg="del">
          <ac:chgData name="Alex Luna" userId="cc009f557cfd9e7e" providerId="LiveId" clId="{DB9BDB1B-A492-49BA-B75C-C985A8C0E666}" dt="2019-07-19T04:45:35.788" v="175" actId="478"/>
          <ac:picMkLst>
            <pc:docMk/>
            <pc:sldMk cId="4251169982" sldId="266"/>
            <ac:picMk id="2" creationId="{1A6C75B1-803B-46FC-A5AF-9D40E4044D43}"/>
          </ac:picMkLst>
        </pc:picChg>
        <pc:picChg chg="add del mod ord">
          <ac:chgData name="Alex Luna" userId="cc009f557cfd9e7e" providerId="LiveId" clId="{DB9BDB1B-A492-49BA-B75C-C985A8C0E666}" dt="2019-07-19T04:49:43.803" v="183" actId="478"/>
          <ac:picMkLst>
            <pc:docMk/>
            <pc:sldMk cId="4251169982" sldId="266"/>
            <ac:picMk id="3" creationId="{99839D16-B735-4ED1-BC0D-986E4A63F8D5}"/>
          </ac:picMkLst>
        </pc:picChg>
        <pc:picChg chg="add mod">
          <ac:chgData name="Alex Luna" userId="cc009f557cfd9e7e" providerId="LiveId" clId="{DB9BDB1B-A492-49BA-B75C-C985A8C0E666}" dt="2019-07-19T04:51:50.443" v="213" actId="1076"/>
          <ac:picMkLst>
            <pc:docMk/>
            <pc:sldMk cId="4251169982" sldId="266"/>
            <ac:picMk id="1026" creationId="{599E4EE3-5436-44CD-A56C-264F492E3D4B}"/>
          </ac:picMkLst>
        </pc:picChg>
      </pc:sldChg>
      <pc:sldChg chg="addSp delSp modSp add del">
        <pc:chgData name="Alex Luna" userId="cc009f557cfd9e7e" providerId="LiveId" clId="{DB9BDB1B-A492-49BA-B75C-C985A8C0E666}" dt="2019-07-19T04:51:06.598" v="205"/>
        <pc:sldMkLst>
          <pc:docMk/>
          <pc:sldMk cId="1565449105" sldId="267"/>
        </pc:sldMkLst>
        <pc:picChg chg="add del">
          <ac:chgData name="Alex Luna" userId="cc009f557cfd9e7e" providerId="LiveId" clId="{DB9BDB1B-A492-49BA-B75C-C985A8C0E666}" dt="2019-07-19T04:51:05.820" v="204" actId="478"/>
          <ac:picMkLst>
            <pc:docMk/>
            <pc:sldMk cId="1565449105" sldId="267"/>
            <ac:picMk id="2" creationId="{1A6C75B1-803B-46FC-A5AF-9D40E4044D43}"/>
          </ac:picMkLst>
        </pc:picChg>
        <pc:picChg chg="add del mod ord">
          <ac:chgData name="Alex Luna" userId="cc009f557cfd9e7e" providerId="LiveId" clId="{DB9BDB1B-A492-49BA-B75C-C985A8C0E666}" dt="2019-07-19T04:51:05.187" v="203"/>
          <ac:picMkLst>
            <pc:docMk/>
            <pc:sldMk cId="1565449105" sldId="267"/>
            <ac:picMk id="3" creationId="{4A5054A5-BA2C-4417-B517-C355FD8C54DC}"/>
          </ac:picMkLst>
        </pc:picChg>
      </pc:sldChg>
      <pc:sldChg chg="addSp delSp modSp add del">
        <pc:chgData name="Alex Luna" userId="cc009f557cfd9e7e" providerId="LiveId" clId="{DB9BDB1B-A492-49BA-B75C-C985A8C0E666}" dt="2019-07-19T05:03:23.394" v="322" actId="2696"/>
        <pc:sldMkLst>
          <pc:docMk/>
          <pc:sldMk cId="3156295491" sldId="267"/>
        </pc:sldMkLst>
        <pc:spChg chg="mod">
          <ac:chgData name="Alex Luna" userId="cc009f557cfd9e7e" providerId="LiveId" clId="{DB9BDB1B-A492-49BA-B75C-C985A8C0E666}" dt="2019-07-19T04:53:12.572" v="238" actId="207"/>
          <ac:spMkLst>
            <pc:docMk/>
            <pc:sldMk cId="3156295491" sldId="267"/>
            <ac:spMk id="29" creationId="{6F77BF4C-862E-4DD8-9550-E0D1FE722129}"/>
          </ac:spMkLst>
        </pc:spChg>
        <pc:spChg chg="mod">
          <ac:chgData name="Alex Luna" userId="cc009f557cfd9e7e" providerId="LiveId" clId="{DB9BDB1B-A492-49BA-B75C-C985A8C0E666}" dt="2019-07-19T04:53:28.566" v="239" actId="207"/>
          <ac:spMkLst>
            <pc:docMk/>
            <pc:sldMk cId="3156295491" sldId="267"/>
            <ac:spMk id="32" creationId="{3E456C0A-C57F-4974-9DB1-C484DCFE50B8}"/>
          </ac:spMkLst>
        </pc:spChg>
        <pc:picChg chg="add del mod">
          <ac:chgData name="Alex Luna" userId="cc009f557cfd9e7e" providerId="LiveId" clId="{DB9BDB1B-A492-49BA-B75C-C985A8C0E666}" dt="2019-07-19T04:58:57.682" v="247" actId="478"/>
          <ac:picMkLst>
            <pc:docMk/>
            <pc:sldMk cId="3156295491" sldId="267"/>
            <ac:picMk id="2" creationId="{EB99FFA6-3600-48FF-A9EE-F2767ECB878D}"/>
          </ac:picMkLst>
        </pc:picChg>
        <pc:picChg chg="del">
          <ac:chgData name="Alex Luna" userId="cc009f557cfd9e7e" providerId="LiveId" clId="{DB9BDB1B-A492-49BA-B75C-C985A8C0E666}" dt="2019-07-19T04:55:01.261" v="240" actId="478"/>
          <ac:picMkLst>
            <pc:docMk/>
            <pc:sldMk cId="3156295491" sldId="267"/>
            <ac:picMk id="1026" creationId="{599E4EE3-5436-44CD-A56C-264F492E3D4B}"/>
          </ac:picMkLst>
        </pc:picChg>
      </pc:sldChg>
      <pc:sldChg chg="addSp delSp modSp add ord">
        <pc:chgData name="Alex Luna" userId="cc009f557cfd9e7e" providerId="LiveId" clId="{DB9BDB1B-A492-49BA-B75C-C985A8C0E666}" dt="2019-07-19T05:06:17.411" v="337"/>
        <pc:sldMkLst>
          <pc:docMk/>
          <pc:sldMk cId="754480798" sldId="268"/>
        </pc:sldMkLst>
        <pc:spChg chg="del mod">
          <ac:chgData name="Alex Luna" userId="cc009f557cfd9e7e" providerId="LiveId" clId="{DB9BDB1B-A492-49BA-B75C-C985A8C0E666}" dt="2019-07-19T05:02:41.658" v="303" actId="478"/>
          <ac:spMkLst>
            <pc:docMk/>
            <pc:sldMk cId="754480798" sldId="268"/>
            <ac:spMk id="2" creationId="{F90AAB1E-CF9F-4666-B4DF-FDE26379CDC1}"/>
          </ac:spMkLst>
        </pc:spChg>
        <pc:spChg chg="add del mod">
          <ac:chgData name="Alex Luna" userId="cc009f557cfd9e7e" providerId="LiveId" clId="{DB9BDB1B-A492-49BA-B75C-C985A8C0E666}" dt="2019-07-19T05:02:46.296" v="305" actId="478"/>
          <ac:spMkLst>
            <pc:docMk/>
            <pc:sldMk cId="754480798" sldId="268"/>
            <ac:spMk id="5" creationId="{5EA00BB5-0D72-4413-B5A7-D7C95B4A77A5}"/>
          </ac:spMkLst>
        </pc:spChg>
        <pc:spChg chg="add del mod">
          <ac:chgData name="Alex Luna" userId="cc009f557cfd9e7e" providerId="LiveId" clId="{DB9BDB1B-A492-49BA-B75C-C985A8C0E666}" dt="2019-07-19T05:02:44.365" v="304" actId="478"/>
          <ac:spMkLst>
            <pc:docMk/>
            <pc:sldMk cId="754480798" sldId="268"/>
            <ac:spMk id="8" creationId="{4CD3CE91-D3A9-495D-970B-D9D7D285C38C}"/>
          </ac:spMkLst>
        </pc:spChg>
        <pc:spChg chg="del mod">
          <ac:chgData name="Alex Luna" userId="cc009f557cfd9e7e" providerId="LiveId" clId="{DB9BDB1B-A492-49BA-B75C-C985A8C0E666}" dt="2019-07-19T05:02:37.347" v="302" actId="478"/>
          <ac:spMkLst>
            <pc:docMk/>
            <pc:sldMk cId="754480798" sldId="268"/>
            <ac:spMk id="9" creationId="{C9B9E024-8CC1-44D0-862B-E302819402B7}"/>
          </ac:spMkLst>
        </pc:spChg>
        <pc:spChg chg="add del">
          <ac:chgData name="Alex Luna" userId="cc009f557cfd9e7e" providerId="LiveId" clId="{DB9BDB1B-A492-49BA-B75C-C985A8C0E666}" dt="2019-07-19T05:02:23.174" v="301" actId="26606"/>
          <ac:spMkLst>
            <pc:docMk/>
            <pc:sldMk cId="754480798" sldId="268"/>
            <ac:spMk id="47" creationId="{3BCB5F6A-9EB0-40B0-9D13-3023E9A20508}"/>
          </ac:spMkLst>
        </pc:spChg>
        <pc:spChg chg="add del">
          <ac:chgData name="Alex Luna" userId="cc009f557cfd9e7e" providerId="LiveId" clId="{DB9BDB1B-A492-49BA-B75C-C985A8C0E666}" dt="2019-07-19T05:01:22.512" v="282" actId="26606"/>
          <ac:spMkLst>
            <pc:docMk/>
            <pc:sldMk cId="754480798" sldId="268"/>
            <ac:spMk id="56" creationId="{3F088236-D655-4F88-B238-E16762358025}"/>
          </ac:spMkLst>
        </pc:spChg>
        <pc:spChg chg="add del">
          <ac:chgData name="Alex Luna" userId="cc009f557cfd9e7e" providerId="LiveId" clId="{DB9BDB1B-A492-49BA-B75C-C985A8C0E666}" dt="2019-07-19T05:01:22.512" v="282" actId="26606"/>
          <ac:spMkLst>
            <pc:docMk/>
            <pc:sldMk cId="754480798" sldId="268"/>
            <ac:spMk id="58" creationId="{3DAC0C92-199E-475C-9390-119A9B027276}"/>
          </ac:spMkLst>
        </pc:spChg>
        <pc:spChg chg="add del">
          <ac:chgData name="Alex Luna" userId="cc009f557cfd9e7e" providerId="LiveId" clId="{DB9BDB1B-A492-49BA-B75C-C985A8C0E666}" dt="2019-07-19T05:01:22.512" v="282" actId="26606"/>
          <ac:spMkLst>
            <pc:docMk/>
            <pc:sldMk cId="754480798" sldId="268"/>
            <ac:spMk id="60" creationId="{C4CFB339-0ED8-4FE2-9EF1-6D1375B8499B}"/>
          </ac:spMkLst>
        </pc:spChg>
        <pc:spChg chg="add del">
          <ac:chgData name="Alex Luna" userId="cc009f557cfd9e7e" providerId="LiveId" clId="{DB9BDB1B-A492-49BA-B75C-C985A8C0E666}" dt="2019-07-19T05:01:22.512" v="282" actId="26606"/>
          <ac:spMkLst>
            <pc:docMk/>
            <pc:sldMk cId="754480798" sldId="268"/>
            <ac:spMk id="62" creationId="{31896C80-2069-4431-9C19-83B913734490}"/>
          </ac:spMkLst>
        </pc:spChg>
        <pc:spChg chg="add del">
          <ac:chgData name="Alex Luna" userId="cc009f557cfd9e7e" providerId="LiveId" clId="{DB9BDB1B-A492-49BA-B75C-C985A8C0E666}" dt="2019-07-19T05:01:22.512" v="282" actId="26606"/>
          <ac:spMkLst>
            <pc:docMk/>
            <pc:sldMk cId="754480798" sldId="268"/>
            <ac:spMk id="64" creationId="{BF120A21-0841-4823-B0C4-28AEBCEF9B78}"/>
          </ac:spMkLst>
        </pc:spChg>
        <pc:spChg chg="add del">
          <ac:chgData name="Alex Luna" userId="cc009f557cfd9e7e" providerId="LiveId" clId="{DB9BDB1B-A492-49BA-B75C-C985A8C0E666}" dt="2019-07-19T05:01:22.512" v="282" actId="26606"/>
          <ac:spMkLst>
            <pc:docMk/>
            <pc:sldMk cId="754480798" sldId="268"/>
            <ac:spMk id="66" creationId="{DBB05BAE-BBD3-4289-899F-A6851503C6B0}"/>
          </ac:spMkLst>
        </pc:spChg>
        <pc:spChg chg="add del">
          <ac:chgData name="Alex Luna" userId="cc009f557cfd9e7e" providerId="LiveId" clId="{DB9BDB1B-A492-49BA-B75C-C985A8C0E666}" dt="2019-07-19T05:01:22.512" v="282" actId="26606"/>
          <ac:spMkLst>
            <pc:docMk/>
            <pc:sldMk cId="754480798" sldId="268"/>
            <ac:spMk id="68" creationId="{9874D11C-36F5-4BBE-A490-019A54E953B0}"/>
          </ac:spMkLst>
        </pc:spChg>
        <pc:spChg chg="add del">
          <ac:chgData name="Alex Luna" userId="cc009f557cfd9e7e" providerId="LiveId" clId="{DB9BDB1B-A492-49BA-B75C-C985A8C0E666}" dt="2019-07-19T05:01:24.877" v="284" actId="26606"/>
          <ac:spMkLst>
            <pc:docMk/>
            <pc:sldMk cId="754480798" sldId="268"/>
            <ac:spMk id="70" creationId="{FC55298F-0AE5-478E-AD2B-03C2614C5833}"/>
          </ac:spMkLst>
        </pc:spChg>
        <pc:spChg chg="add del">
          <ac:chgData name="Alex Luna" userId="cc009f557cfd9e7e" providerId="LiveId" clId="{DB9BDB1B-A492-49BA-B75C-C985A8C0E666}" dt="2019-07-19T05:01:24.877" v="284" actId="26606"/>
          <ac:spMkLst>
            <pc:docMk/>
            <pc:sldMk cId="754480798" sldId="268"/>
            <ac:spMk id="72" creationId="{C180E4EA-0B63-4779-A895-7E90E71088F3}"/>
          </ac:spMkLst>
        </pc:spChg>
        <pc:spChg chg="add del">
          <ac:chgData name="Alex Luna" userId="cc009f557cfd9e7e" providerId="LiveId" clId="{DB9BDB1B-A492-49BA-B75C-C985A8C0E666}" dt="2019-07-19T05:01:24.877" v="284" actId="26606"/>
          <ac:spMkLst>
            <pc:docMk/>
            <pc:sldMk cId="754480798" sldId="268"/>
            <ac:spMk id="74" creationId="{CEE01D9D-3DE8-4EED-B0D3-8F3C79CC7673}"/>
          </ac:spMkLst>
        </pc:spChg>
        <pc:spChg chg="add del">
          <ac:chgData name="Alex Luna" userId="cc009f557cfd9e7e" providerId="LiveId" clId="{DB9BDB1B-A492-49BA-B75C-C985A8C0E666}" dt="2019-07-19T05:01:24.877" v="284" actId="26606"/>
          <ac:spMkLst>
            <pc:docMk/>
            <pc:sldMk cId="754480798" sldId="268"/>
            <ac:spMk id="76" creationId="{89AF5CE9-607F-43F4-8983-DCD6DA4051FD}"/>
          </ac:spMkLst>
        </pc:spChg>
        <pc:spChg chg="add del">
          <ac:chgData name="Alex Luna" userId="cc009f557cfd9e7e" providerId="LiveId" clId="{DB9BDB1B-A492-49BA-B75C-C985A8C0E666}" dt="2019-07-19T05:01:24.877" v="284" actId="26606"/>
          <ac:spMkLst>
            <pc:docMk/>
            <pc:sldMk cId="754480798" sldId="268"/>
            <ac:spMk id="78" creationId="{6EEA2DBD-9E1E-4521-8C01-F32AD18A89E3}"/>
          </ac:spMkLst>
        </pc:spChg>
        <pc:spChg chg="add del">
          <ac:chgData name="Alex Luna" userId="cc009f557cfd9e7e" providerId="LiveId" clId="{DB9BDB1B-A492-49BA-B75C-C985A8C0E666}" dt="2019-07-19T05:01:24.877" v="284" actId="26606"/>
          <ac:spMkLst>
            <pc:docMk/>
            <pc:sldMk cId="754480798" sldId="268"/>
            <ac:spMk id="80" creationId="{15BBD2C1-BA9B-46A9-A27A-33498B169272}"/>
          </ac:spMkLst>
        </pc:spChg>
        <pc:spChg chg="add del">
          <ac:chgData name="Alex Luna" userId="cc009f557cfd9e7e" providerId="LiveId" clId="{DB9BDB1B-A492-49BA-B75C-C985A8C0E666}" dt="2019-07-19T05:01:24.877" v="284" actId="26606"/>
          <ac:spMkLst>
            <pc:docMk/>
            <pc:sldMk cId="754480798" sldId="268"/>
            <ac:spMk id="84" creationId="{66D61E08-70C3-48D8-BEA0-787111DC30DA}"/>
          </ac:spMkLst>
        </pc:spChg>
        <pc:spChg chg="add del">
          <ac:chgData name="Alex Luna" userId="cc009f557cfd9e7e" providerId="LiveId" clId="{DB9BDB1B-A492-49BA-B75C-C985A8C0E666}" dt="2019-07-19T05:01:27.378" v="286" actId="26606"/>
          <ac:spMkLst>
            <pc:docMk/>
            <pc:sldMk cId="754480798" sldId="268"/>
            <ac:spMk id="88" creationId="{3F088236-D655-4F88-B238-E16762358025}"/>
          </ac:spMkLst>
        </pc:spChg>
        <pc:spChg chg="add del">
          <ac:chgData name="Alex Luna" userId="cc009f557cfd9e7e" providerId="LiveId" clId="{DB9BDB1B-A492-49BA-B75C-C985A8C0E666}" dt="2019-07-19T05:01:27.378" v="286" actId="26606"/>
          <ac:spMkLst>
            <pc:docMk/>
            <pc:sldMk cId="754480798" sldId="268"/>
            <ac:spMk id="89" creationId="{3DAC0C92-199E-475C-9390-119A9B027276}"/>
          </ac:spMkLst>
        </pc:spChg>
        <pc:spChg chg="add del">
          <ac:chgData name="Alex Luna" userId="cc009f557cfd9e7e" providerId="LiveId" clId="{DB9BDB1B-A492-49BA-B75C-C985A8C0E666}" dt="2019-07-19T05:01:27.378" v="286" actId="26606"/>
          <ac:spMkLst>
            <pc:docMk/>
            <pc:sldMk cId="754480798" sldId="268"/>
            <ac:spMk id="90" creationId="{C4CFB339-0ED8-4FE2-9EF1-6D1375B8499B}"/>
          </ac:spMkLst>
        </pc:spChg>
        <pc:spChg chg="add del">
          <ac:chgData name="Alex Luna" userId="cc009f557cfd9e7e" providerId="LiveId" clId="{DB9BDB1B-A492-49BA-B75C-C985A8C0E666}" dt="2019-07-19T05:01:27.378" v="286" actId="26606"/>
          <ac:spMkLst>
            <pc:docMk/>
            <pc:sldMk cId="754480798" sldId="268"/>
            <ac:spMk id="91" creationId="{31896C80-2069-4431-9C19-83B913734490}"/>
          </ac:spMkLst>
        </pc:spChg>
        <pc:spChg chg="add del">
          <ac:chgData name="Alex Luna" userId="cc009f557cfd9e7e" providerId="LiveId" clId="{DB9BDB1B-A492-49BA-B75C-C985A8C0E666}" dt="2019-07-19T05:01:27.378" v="286" actId="26606"/>
          <ac:spMkLst>
            <pc:docMk/>
            <pc:sldMk cId="754480798" sldId="268"/>
            <ac:spMk id="92" creationId="{BF120A21-0841-4823-B0C4-28AEBCEF9B78}"/>
          </ac:spMkLst>
        </pc:spChg>
        <pc:spChg chg="add del">
          <ac:chgData name="Alex Luna" userId="cc009f557cfd9e7e" providerId="LiveId" clId="{DB9BDB1B-A492-49BA-B75C-C985A8C0E666}" dt="2019-07-19T05:01:27.378" v="286" actId="26606"/>
          <ac:spMkLst>
            <pc:docMk/>
            <pc:sldMk cId="754480798" sldId="268"/>
            <ac:spMk id="93" creationId="{DBB05BAE-BBD3-4289-899F-A6851503C6B0}"/>
          </ac:spMkLst>
        </pc:spChg>
        <pc:spChg chg="add del">
          <ac:chgData name="Alex Luna" userId="cc009f557cfd9e7e" providerId="LiveId" clId="{DB9BDB1B-A492-49BA-B75C-C985A8C0E666}" dt="2019-07-19T05:01:27.378" v="286" actId="26606"/>
          <ac:spMkLst>
            <pc:docMk/>
            <pc:sldMk cId="754480798" sldId="268"/>
            <ac:spMk id="94" creationId="{9874D11C-36F5-4BBE-A490-019A54E953B0}"/>
          </ac:spMkLst>
        </pc:spChg>
        <pc:spChg chg="add del">
          <ac:chgData name="Alex Luna" userId="cc009f557cfd9e7e" providerId="LiveId" clId="{DB9BDB1B-A492-49BA-B75C-C985A8C0E666}" dt="2019-07-19T05:01:30.206" v="288" actId="26606"/>
          <ac:spMkLst>
            <pc:docMk/>
            <pc:sldMk cId="754480798" sldId="268"/>
            <ac:spMk id="104" creationId="{66D61E08-70C3-48D8-BEA0-787111DC30DA}"/>
          </ac:spMkLst>
        </pc:spChg>
        <pc:spChg chg="add del">
          <ac:chgData name="Alex Luna" userId="cc009f557cfd9e7e" providerId="LiveId" clId="{DB9BDB1B-A492-49BA-B75C-C985A8C0E666}" dt="2019-07-19T05:01:30.206" v="288" actId="26606"/>
          <ac:spMkLst>
            <pc:docMk/>
            <pc:sldMk cId="754480798" sldId="268"/>
            <ac:spMk id="105" creationId="{FC55298F-0AE5-478E-AD2B-03C2614C5833}"/>
          </ac:spMkLst>
        </pc:spChg>
        <pc:spChg chg="add del">
          <ac:chgData name="Alex Luna" userId="cc009f557cfd9e7e" providerId="LiveId" clId="{DB9BDB1B-A492-49BA-B75C-C985A8C0E666}" dt="2019-07-19T05:01:30.206" v="288" actId="26606"/>
          <ac:spMkLst>
            <pc:docMk/>
            <pc:sldMk cId="754480798" sldId="268"/>
            <ac:spMk id="106" creationId="{C180E4EA-0B63-4779-A895-7E90E71088F3}"/>
          </ac:spMkLst>
        </pc:spChg>
        <pc:spChg chg="add del">
          <ac:chgData name="Alex Luna" userId="cc009f557cfd9e7e" providerId="LiveId" clId="{DB9BDB1B-A492-49BA-B75C-C985A8C0E666}" dt="2019-07-19T05:01:30.206" v="288" actId="26606"/>
          <ac:spMkLst>
            <pc:docMk/>
            <pc:sldMk cId="754480798" sldId="268"/>
            <ac:spMk id="107" creationId="{CEE01D9D-3DE8-4EED-B0D3-8F3C79CC7673}"/>
          </ac:spMkLst>
        </pc:spChg>
        <pc:spChg chg="add del">
          <ac:chgData name="Alex Luna" userId="cc009f557cfd9e7e" providerId="LiveId" clId="{DB9BDB1B-A492-49BA-B75C-C985A8C0E666}" dt="2019-07-19T05:01:30.206" v="288" actId="26606"/>
          <ac:spMkLst>
            <pc:docMk/>
            <pc:sldMk cId="754480798" sldId="268"/>
            <ac:spMk id="108" creationId="{89AF5CE9-607F-43F4-8983-DCD6DA4051FD}"/>
          </ac:spMkLst>
        </pc:spChg>
        <pc:spChg chg="add del">
          <ac:chgData name="Alex Luna" userId="cc009f557cfd9e7e" providerId="LiveId" clId="{DB9BDB1B-A492-49BA-B75C-C985A8C0E666}" dt="2019-07-19T05:01:30.206" v="288" actId="26606"/>
          <ac:spMkLst>
            <pc:docMk/>
            <pc:sldMk cId="754480798" sldId="268"/>
            <ac:spMk id="109" creationId="{6EEA2DBD-9E1E-4521-8C01-F32AD18A89E3}"/>
          </ac:spMkLst>
        </pc:spChg>
        <pc:spChg chg="add del">
          <ac:chgData name="Alex Luna" userId="cc009f557cfd9e7e" providerId="LiveId" clId="{DB9BDB1B-A492-49BA-B75C-C985A8C0E666}" dt="2019-07-19T05:01:30.206" v="288" actId="26606"/>
          <ac:spMkLst>
            <pc:docMk/>
            <pc:sldMk cId="754480798" sldId="268"/>
            <ac:spMk id="110" creationId="{15BBD2C1-BA9B-46A9-A27A-33498B169272}"/>
          </ac:spMkLst>
        </pc:spChg>
        <pc:spChg chg="add del">
          <ac:chgData name="Alex Luna" userId="cc009f557cfd9e7e" providerId="LiveId" clId="{DB9BDB1B-A492-49BA-B75C-C985A8C0E666}" dt="2019-07-19T05:01:48.916" v="290" actId="26606"/>
          <ac:spMkLst>
            <pc:docMk/>
            <pc:sldMk cId="754480798" sldId="268"/>
            <ac:spMk id="112" creationId="{3BCB5F6A-9EB0-40B0-9D13-3023E9A20508}"/>
          </ac:spMkLst>
        </pc:spChg>
        <pc:spChg chg="add del">
          <ac:chgData name="Alex Luna" userId="cc009f557cfd9e7e" providerId="LiveId" clId="{DB9BDB1B-A492-49BA-B75C-C985A8C0E666}" dt="2019-07-19T05:01:53.478" v="292" actId="26606"/>
          <ac:spMkLst>
            <pc:docMk/>
            <pc:sldMk cId="754480798" sldId="268"/>
            <ac:spMk id="116" creationId="{3F088236-D655-4F88-B238-E16762358025}"/>
          </ac:spMkLst>
        </pc:spChg>
        <pc:spChg chg="add del">
          <ac:chgData name="Alex Luna" userId="cc009f557cfd9e7e" providerId="LiveId" clId="{DB9BDB1B-A492-49BA-B75C-C985A8C0E666}" dt="2019-07-19T05:01:53.478" v="292" actId="26606"/>
          <ac:spMkLst>
            <pc:docMk/>
            <pc:sldMk cId="754480798" sldId="268"/>
            <ac:spMk id="117" creationId="{3DAC0C92-199E-475C-9390-119A9B027276}"/>
          </ac:spMkLst>
        </pc:spChg>
        <pc:spChg chg="add del">
          <ac:chgData name="Alex Luna" userId="cc009f557cfd9e7e" providerId="LiveId" clId="{DB9BDB1B-A492-49BA-B75C-C985A8C0E666}" dt="2019-07-19T05:01:53.478" v="292" actId="26606"/>
          <ac:spMkLst>
            <pc:docMk/>
            <pc:sldMk cId="754480798" sldId="268"/>
            <ac:spMk id="118" creationId="{C4CFB339-0ED8-4FE2-9EF1-6D1375B8499B}"/>
          </ac:spMkLst>
        </pc:spChg>
        <pc:spChg chg="add del">
          <ac:chgData name="Alex Luna" userId="cc009f557cfd9e7e" providerId="LiveId" clId="{DB9BDB1B-A492-49BA-B75C-C985A8C0E666}" dt="2019-07-19T05:01:53.478" v="292" actId="26606"/>
          <ac:spMkLst>
            <pc:docMk/>
            <pc:sldMk cId="754480798" sldId="268"/>
            <ac:spMk id="119" creationId="{31896C80-2069-4431-9C19-83B913734490}"/>
          </ac:spMkLst>
        </pc:spChg>
        <pc:spChg chg="add del">
          <ac:chgData name="Alex Luna" userId="cc009f557cfd9e7e" providerId="LiveId" clId="{DB9BDB1B-A492-49BA-B75C-C985A8C0E666}" dt="2019-07-19T05:01:53.478" v="292" actId="26606"/>
          <ac:spMkLst>
            <pc:docMk/>
            <pc:sldMk cId="754480798" sldId="268"/>
            <ac:spMk id="120" creationId="{BF120A21-0841-4823-B0C4-28AEBCEF9B78}"/>
          </ac:spMkLst>
        </pc:spChg>
        <pc:spChg chg="add del">
          <ac:chgData name="Alex Luna" userId="cc009f557cfd9e7e" providerId="LiveId" clId="{DB9BDB1B-A492-49BA-B75C-C985A8C0E666}" dt="2019-07-19T05:01:53.478" v="292" actId="26606"/>
          <ac:spMkLst>
            <pc:docMk/>
            <pc:sldMk cId="754480798" sldId="268"/>
            <ac:spMk id="121" creationId="{DBB05BAE-BBD3-4289-899F-A6851503C6B0}"/>
          </ac:spMkLst>
        </pc:spChg>
        <pc:spChg chg="add del">
          <ac:chgData name="Alex Luna" userId="cc009f557cfd9e7e" providerId="LiveId" clId="{DB9BDB1B-A492-49BA-B75C-C985A8C0E666}" dt="2019-07-19T05:01:53.478" v="292" actId="26606"/>
          <ac:spMkLst>
            <pc:docMk/>
            <pc:sldMk cId="754480798" sldId="268"/>
            <ac:spMk id="122" creationId="{9874D11C-36F5-4BBE-A490-019A54E953B0}"/>
          </ac:spMkLst>
        </pc:spChg>
        <pc:spChg chg="add del">
          <ac:chgData name="Alex Luna" userId="cc009f557cfd9e7e" providerId="LiveId" clId="{DB9BDB1B-A492-49BA-B75C-C985A8C0E666}" dt="2019-07-19T05:01:59.486" v="294" actId="26606"/>
          <ac:spMkLst>
            <pc:docMk/>
            <pc:sldMk cId="754480798" sldId="268"/>
            <ac:spMk id="132" creationId="{66D61E08-70C3-48D8-BEA0-787111DC30DA}"/>
          </ac:spMkLst>
        </pc:spChg>
        <pc:spChg chg="add del">
          <ac:chgData name="Alex Luna" userId="cc009f557cfd9e7e" providerId="LiveId" clId="{DB9BDB1B-A492-49BA-B75C-C985A8C0E666}" dt="2019-07-19T05:01:59.486" v="294" actId="26606"/>
          <ac:spMkLst>
            <pc:docMk/>
            <pc:sldMk cId="754480798" sldId="268"/>
            <ac:spMk id="133" creationId="{FC55298F-0AE5-478E-AD2B-03C2614C5833}"/>
          </ac:spMkLst>
        </pc:spChg>
        <pc:spChg chg="add del">
          <ac:chgData name="Alex Luna" userId="cc009f557cfd9e7e" providerId="LiveId" clId="{DB9BDB1B-A492-49BA-B75C-C985A8C0E666}" dt="2019-07-19T05:01:59.486" v="294" actId="26606"/>
          <ac:spMkLst>
            <pc:docMk/>
            <pc:sldMk cId="754480798" sldId="268"/>
            <ac:spMk id="134" creationId="{C180E4EA-0B63-4779-A895-7E90E71088F3}"/>
          </ac:spMkLst>
        </pc:spChg>
        <pc:spChg chg="add del">
          <ac:chgData name="Alex Luna" userId="cc009f557cfd9e7e" providerId="LiveId" clId="{DB9BDB1B-A492-49BA-B75C-C985A8C0E666}" dt="2019-07-19T05:01:59.486" v="294" actId="26606"/>
          <ac:spMkLst>
            <pc:docMk/>
            <pc:sldMk cId="754480798" sldId="268"/>
            <ac:spMk id="135" creationId="{CEE01D9D-3DE8-4EED-B0D3-8F3C79CC7673}"/>
          </ac:spMkLst>
        </pc:spChg>
        <pc:spChg chg="add del">
          <ac:chgData name="Alex Luna" userId="cc009f557cfd9e7e" providerId="LiveId" clId="{DB9BDB1B-A492-49BA-B75C-C985A8C0E666}" dt="2019-07-19T05:01:59.486" v="294" actId="26606"/>
          <ac:spMkLst>
            <pc:docMk/>
            <pc:sldMk cId="754480798" sldId="268"/>
            <ac:spMk id="136" creationId="{89AF5CE9-607F-43F4-8983-DCD6DA4051FD}"/>
          </ac:spMkLst>
        </pc:spChg>
        <pc:spChg chg="add del">
          <ac:chgData name="Alex Luna" userId="cc009f557cfd9e7e" providerId="LiveId" clId="{DB9BDB1B-A492-49BA-B75C-C985A8C0E666}" dt="2019-07-19T05:01:59.486" v="294" actId="26606"/>
          <ac:spMkLst>
            <pc:docMk/>
            <pc:sldMk cId="754480798" sldId="268"/>
            <ac:spMk id="137" creationId="{6EEA2DBD-9E1E-4521-8C01-F32AD18A89E3}"/>
          </ac:spMkLst>
        </pc:spChg>
        <pc:spChg chg="add del">
          <ac:chgData name="Alex Luna" userId="cc009f557cfd9e7e" providerId="LiveId" clId="{DB9BDB1B-A492-49BA-B75C-C985A8C0E666}" dt="2019-07-19T05:01:59.486" v="294" actId="26606"/>
          <ac:spMkLst>
            <pc:docMk/>
            <pc:sldMk cId="754480798" sldId="268"/>
            <ac:spMk id="138" creationId="{15BBD2C1-BA9B-46A9-A27A-33498B169272}"/>
          </ac:spMkLst>
        </pc:spChg>
        <pc:spChg chg="add mod">
          <ac:chgData name="Alex Luna" userId="cc009f557cfd9e7e" providerId="LiveId" clId="{DB9BDB1B-A492-49BA-B75C-C985A8C0E666}" dt="2019-07-19T05:03:05.672" v="307" actId="1076"/>
          <ac:spMkLst>
            <pc:docMk/>
            <pc:sldMk cId="754480798" sldId="268"/>
            <ac:spMk id="139" creationId="{FD1B5344-3D91-42C7-9A76-4532AA9B0724}"/>
          </ac:spMkLst>
        </pc:spChg>
        <pc:spChg chg="add del">
          <ac:chgData name="Alex Luna" userId="cc009f557cfd9e7e" providerId="LiveId" clId="{DB9BDB1B-A492-49BA-B75C-C985A8C0E666}" dt="2019-07-19T05:02:02.106" v="296" actId="26606"/>
          <ac:spMkLst>
            <pc:docMk/>
            <pc:sldMk cId="754480798" sldId="268"/>
            <ac:spMk id="146" creationId="{3559A5F2-8BE0-4998-A1E4-1B145465A981}"/>
          </ac:spMkLst>
        </pc:spChg>
        <pc:spChg chg="add del">
          <ac:chgData name="Alex Luna" userId="cc009f557cfd9e7e" providerId="LiveId" clId="{DB9BDB1B-A492-49BA-B75C-C985A8C0E666}" dt="2019-07-19T05:02:02.106" v="296" actId="26606"/>
          <ac:spMkLst>
            <pc:docMk/>
            <pc:sldMk cId="754480798" sldId="268"/>
            <ac:spMk id="147" creationId="{3A6596D4-D53C-424F-9F16-CC8686C079E0}"/>
          </ac:spMkLst>
        </pc:spChg>
        <pc:spChg chg="add del">
          <ac:chgData name="Alex Luna" userId="cc009f557cfd9e7e" providerId="LiveId" clId="{DB9BDB1B-A492-49BA-B75C-C985A8C0E666}" dt="2019-07-19T05:02:02.106" v="296" actId="26606"/>
          <ac:spMkLst>
            <pc:docMk/>
            <pc:sldMk cId="754480798" sldId="268"/>
            <ac:spMk id="150" creationId="{9772CABD-4211-42AA-B349-D4002E52F1EF}"/>
          </ac:spMkLst>
        </pc:spChg>
        <pc:spChg chg="add del">
          <ac:chgData name="Alex Luna" userId="cc009f557cfd9e7e" providerId="LiveId" clId="{DB9BDB1B-A492-49BA-B75C-C985A8C0E666}" dt="2019-07-19T05:02:02.106" v="296" actId="26606"/>
          <ac:spMkLst>
            <pc:docMk/>
            <pc:sldMk cId="754480798" sldId="268"/>
            <ac:spMk id="151" creationId="{BBD91630-4DBA-4294-8016-FEB5C3B0CED1}"/>
          </ac:spMkLst>
        </pc:spChg>
        <pc:spChg chg="add del">
          <ac:chgData name="Alex Luna" userId="cc009f557cfd9e7e" providerId="LiveId" clId="{DB9BDB1B-A492-49BA-B75C-C985A8C0E666}" dt="2019-07-19T05:02:02.106" v="296" actId="26606"/>
          <ac:spMkLst>
            <pc:docMk/>
            <pc:sldMk cId="754480798" sldId="268"/>
            <ac:spMk id="152" creationId="{E67D1587-504D-41BC-9D48-B61257BFBCF0}"/>
          </ac:spMkLst>
        </pc:spChg>
        <pc:spChg chg="add del">
          <ac:chgData name="Alex Luna" userId="cc009f557cfd9e7e" providerId="LiveId" clId="{DB9BDB1B-A492-49BA-B75C-C985A8C0E666}" dt="2019-07-19T05:02:02.106" v="296" actId="26606"/>
          <ac:spMkLst>
            <pc:docMk/>
            <pc:sldMk cId="754480798" sldId="268"/>
            <ac:spMk id="153" creationId="{8765DD1A-F044-4DE7-8A9B-7C30DC85A4AF}"/>
          </ac:spMkLst>
        </pc:spChg>
        <pc:spChg chg="add del">
          <ac:chgData name="Alex Luna" userId="cc009f557cfd9e7e" providerId="LiveId" clId="{DB9BDB1B-A492-49BA-B75C-C985A8C0E666}" dt="2019-07-19T05:02:02.106" v="296" actId="26606"/>
          <ac:spMkLst>
            <pc:docMk/>
            <pc:sldMk cId="754480798" sldId="268"/>
            <ac:spMk id="154" creationId="{2FE2170D-72D6-48A8-8E9A-BFF3BF03D032}"/>
          </ac:spMkLst>
        </pc:spChg>
        <pc:spChg chg="add del">
          <ac:chgData name="Alex Luna" userId="cc009f557cfd9e7e" providerId="LiveId" clId="{DB9BDB1B-A492-49BA-B75C-C985A8C0E666}" dt="2019-07-19T05:02:02.106" v="296" actId="26606"/>
          <ac:spMkLst>
            <pc:docMk/>
            <pc:sldMk cId="754480798" sldId="268"/>
            <ac:spMk id="155" creationId="{01D19436-094D-463D-AFEA-870FDBD03797}"/>
          </ac:spMkLst>
        </pc:spChg>
        <pc:spChg chg="add del">
          <ac:chgData name="Alex Luna" userId="cc009f557cfd9e7e" providerId="LiveId" clId="{DB9BDB1B-A492-49BA-B75C-C985A8C0E666}" dt="2019-07-19T05:02:02.106" v="296" actId="26606"/>
          <ac:spMkLst>
            <pc:docMk/>
            <pc:sldMk cId="754480798" sldId="268"/>
            <ac:spMk id="156" creationId="{9A2DE6E0-967C-4C58-8558-EC08F1138BD1}"/>
          </ac:spMkLst>
        </pc:spChg>
        <pc:spChg chg="add mod">
          <ac:chgData name="Alex Luna" userId="cc009f557cfd9e7e" providerId="LiveId" clId="{DB9BDB1B-A492-49BA-B75C-C985A8C0E666}" dt="2019-07-19T05:03:18.268" v="321" actId="207"/>
          <ac:spMkLst>
            <pc:docMk/>
            <pc:sldMk cId="754480798" sldId="268"/>
            <ac:spMk id="157" creationId="{1EDE3F88-8BDE-4453-B810-3D1B27E0E147}"/>
          </ac:spMkLst>
        </pc:spChg>
        <pc:spChg chg="add del">
          <ac:chgData name="Alex Luna" userId="cc009f557cfd9e7e" providerId="LiveId" clId="{DB9BDB1B-A492-49BA-B75C-C985A8C0E666}" dt="2019-07-19T05:02:03.523" v="298" actId="26606"/>
          <ac:spMkLst>
            <pc:docMk/>
            <pc:sldMk cId="754480798" sldId="268"/>
            <ac:spMk id="158" creationId="{3BCB5F6A-9EB0-40B0-9D13-3023E9A20508}"/>
          </ac:spMkLst>
        </pc:spChg>
        <pc:spChg chg="add del">
          <ac:chgData name="Alex Luna" userId="cc009f557cfd9e7e" providerId="LiveId" clId="{DB9BDB1B-A492-49BA-B75C-C985A8C0E666}" dt="2019-07-19T05:02:23.107" v="300" actId="26606"/>
          <ac:spMkLst>
            <pc:docMk/>
            <pc:sldMk cId="754480798" sldId="268"/>
            <ac:spMk id="166" creationId="{3559A5F2-8BE0-4998-A1E4-1B145465A981}"/>
          </ac:spMkLst>
        </pc:spChg>
        <pc:spChg chg="add del">
          <ac:chgData name="Alex Luna" userId="cc009f557cfd9e7e" providerId="LiveId" clId="{DB9BDB1B-A492-49BA-B75C-C985A8C0E666}" dt="2019-07-19T05:02:23.107" v="300" actId="26606"/>
          <ac:spMkLst>
            <pc:docMk/>
            <pc:sldMk cId="754480798" sldId="268"/>
            <ac:spMk id="167" creationId="{3A6596D4-D53C-424F-9F16-CC8686C079E0}"/>
          </ac:spMkLst>
        </pc:spChg>
        <pc:spChg chg="add del">
          <ac:chgData name="Alex Luna" userId="cc009f557cfd9e7e" providerId="LiveId" clId="{DB9BDB1B-A492-49BA-B75C-C985A8C0E666}" dt="2019-07-19T05:02:23.107" v="300" actId="26606"/>
          <ac:spMkLst>
            <pc:docMk/>
            <pc:sldMk cId="754480798" sldId="268"/>
            <ac:spMk id="170" creationId="{9772CABD-4211-42AA-B349-D4002E52F1EF}"/>
          </ac:spMkLst>
        </pc:spChg>
        <pc:spChg chg="add del">
          <ac:chgData name="Alex Luna" userId="cc009f557cfd9e7e" providerId="LiveId" clId="{DB9BDB1B-A492-49BA-B75C-C985A8C0E666}" dt="2019-07-19T05:02:23.107" v="300" actId="26606"/>
          <ac:spMkLst>
            <pc:docMk/>
            <pc:sldMk cId="754480798" sldId="268"/>
            <ac:spMk id="171" creationId="{BBD91630-4DBA-4294-8016-FEB5C3B0CED1}"/>
          </ac:spMkLst>
        </pc:spChg>
        <pc:spChg chg="add del">
          <ac:chgData name="Alex Luna" userId="cc009f557cfd9e7e" providerId="LiveId" clId="{DB9BDB1B-A492-49BA-B75C-C985A8C0E666}" dt="2019-07-19T05:02:23.107" v="300" actId="26606"/>
          <ac:spMkLst>
            <pc:docMk/>
            <pc:sldMk cId="754480798" sldId="268"/>
            <ac:spMk id="172" creationId="{E67D1587-504D-41BC-9D48-B61257BFBCF0}"/>
          </ac:spMkLst>
        </pc:spChg>
        <pc:spChg chg="add del">
          <ac:chgData name="Alex Luna" userId="cc009f557cfd9e7e" providerId="LiveId" clId="{DB9BDB1B-A492-49BA-B75C-C985A8C0E666}" dt="2019-07-19T05:02:23.107" v="300" actId="26606"/>
          <ac:spMkLst>
            <pc:docMk/>
            <pc:sldMk cId="754480798" sldId="268"/>
            <ac:spMk id="173" creationId="{8765DD1A-F044-4DE7-8A9B-7C30DC85A4AF}"/>
          </ac:spMkLst>
        </pc:spChg>
        <pc:spChg chg="add del">
          <ac:chgData name="Alex Luna" userId="cc009f557cfd9e7e" providerId="LiveId" clId="{DB9BDB1B-A492-49BA-B75C-C985A8C0E666}" dt="2019-07-19T05:02:23.107" v="300" actId="26606"/>
          <ac:spMkLst>
            <pc:docMk/>
            <pc:sldMk cId="754480798" sldId="268"/>
            <ac:spMk id="174" creationId="{2FE2170D-72D6-48A8-8E9A-BFF3BF03D032}"/>
          </ac:spMkLst>
        </pc:spChg>
        <pc:spChg chg="add del">
          <ac:chgData name="Alex Luna" userId="cc009f557cfd9e7e" providerId="LiveId" clId="{DB9BDB1B-A492-49BA-B75C-C985A8C0E666}" dt="2019-07-19T05:02:23.107" v="300" actId="26606"/>
          <ac:spMkLst>
            <pc:docMk/>
            <pc:sldMk cId="754480798" sldId="268"/>
            <ac:spMk id="175" creationId="{01D19436-094D-463D-AFEA-870FDBD03797}"/>
          </ac:spMkLst>
        </pc:spChg>
        <pc:spChg chg="add del">
          <ac:chgData name="Alex Luna" userId="cc009f557cfd9e7e" providerId="LiveId" clId="{DB9BDB1B-A492-49BA-B75C-C985A8C0E666}" dt="2019-07-19T05:02:23.107" v="300" actId="26606"/>
          <ac:spMkLst>
            <pc:docMk/>
            <pc:sldMk cId="754480798" sldId="268"/>
            <ac:spMk id="176" creationId="{9A2DE6E0-967C-4C58-8558-EC08F1138BD1}"/>
          </ac:spMkLst>
        </pc:spChg>
        <pc:spChg chg="add">
          <ac:chgData name="Alex Luna" userId="cc009f557cfd9e7e" providerId="LiveId" clId="{DB9BDB1B-A492-49BA-B75C-C985A8C0E666}" dt="2019-07-19T05:02:23.174" v="301" actId="26606"/>
          <ac:spMkLst>
            <pc:docMk/>
            <pc:sldMk cId="754480798" sldId="268"/>
            <ac:spMk id="178" creationId="{3BCB5F6A-9EB0-40B0-9D13-3023E9A20508}"/>
          </ac:spMkLst>
        </pc:spChg>
        <pc:grpChg chg="add del">
          <ac:chgData name="Alex Luna" userId="cc009f557cfd9e7e" providerId="LiveId" clId="{DB9BDB1B-A492-49BA-B75C-C985A8C0E666}" dt="2019-07-19T05:01:18.591" v="280" actId="26606"/>
          <ac:grpSpMkLst>
            <pc:docMk/>
            <pc:sldMk cId="754480798" sldId="268"/>
            <ac:grpSpMk id="52" creationId="{88C9B83F-64CD-41C1-925F-A08801FFD0BD}"/>
          </ac:grpSpMkLst>
        </pc:grpChg>
        <pc:grpChg chg="add del">
          <ac:chgData name="Alex Luna" userId="cc009f557cfd9e7e" providerId="LiveId" clId="{DB9BDB1B-A492-49BA-B75C-C985A8C0E666}" dt="2019-07-19T05:01:24.877" v="284" actId="26606"/>
          <ac:grpSpMkLst>
            <pc:docMk/>
            <pc:sldMk cId="754480798" sldId="268"/>
            <ac:grpSpMk id="71" creationId="{88C9B83F-64CD-41C1-925F-A08801FFD0BD}"/>
          </ac:grpSpMkLst>
        </pc:grpChg>
        <pc:grpChg chg="add del">
          <ac:chgData name="Alex Luna" userId="cc009f557cfd9e7e" providerId="LiveId" clId="{DB9BDB1B-A492-49BA-B75C-C985A8C0E666}" dt="2019-07-19T05:01:30.206" v="288" actId="26606"/>
          <ac:grpSpMkLst>
            <pc:docMk/>
            <pc:sldMk cId="754480798" sldId="268"/>
            <ac:grpSpMk id="96" creationId="{88C9B83F-64CD-41C1-925F-A08801FFD0BD}"/>
          </ac:grpSpMkLst>
        </pc:grpChg>
        <pc:grpChg chg="add del">
          <ac:chgData name="Alex Luna" userId="cc009f557cfd9e7e" providerId="LiveId" clId="{DB9BDB1B-A492-49BA-B75C-C985A8C0E666}" dt="2019-07-19T05:01:59.486" v="294" actId="26606"/>
          <ac:grpSpMkLst>
            <pc:docMk/>
            <pc:sldMk cId="754480798" sldId="268"/>
            <ac:grpSpMk id="124" creationId="{88C9B83F-64CD-41C1-925F-A08801FFD0BD}"/>
          </ac:grpSpMkLst>
        </pc:grpChg>
        <pc:grpChg chg="add del">
          <ac:chgData name="Alex Luna" userId="cc009f557cfd9e7e" providerId="LiveId" clId="{DB9BDB1B-A492-49BA-B75C-C985A8C0E666}" dt="2019-07-19T05:02:02.106" v="296" actId="26606"/>
          <ac:grpSpMkLst>
            <pc:docMk/>
            <pc:sldMk cId="754480798" sldId="268"/>
            <ac:grpSpMk id="140" creationId="{88C9B83F-64CD-41C1-925F-A08801FFD0BD}"/>
          </ac:grpSpMkLst>
        </pc:grpChg>
        <pc:grpChg chg="add del">
          <ac:chgData name="Alex Luna" userId="cc009f557cfd9e7e" providerId="LiveId" clId="{DB9BDB1B-A492-49BA-B75C-C985A8C0E666}" dt="2019-07-19T05:02:23.107" v="300" actId="26606"/>
          <ac:grpSpMkLst>
            <pc:docMk/>
            <pc:sldMk cId="754480798" sldId="268"/>
            <ac:grpSpMk id="160" creationId="{88C9B83F-64CD-41C1-925F-A08801FFD0BD}"/>
          </ac:grpSpMkLst>
        </pc:grpChg>
        <pc:picChg chg="add mod ord">
          <ac:chgData name="Alex Luna" userId="cc009f557cfd9e7e" providerId="LiveId" clId="{DB9BDB1B-A492-49BA-B75C-C985A8C0E666}" dt="2019-07-19T05:02:23.174" v="301" actId="26606"/>
          <ac:picMkLst>
            <pc:docMk/>
            <pc:sldMk cId="754480798" sldId="268"/>
            <ac:picMk id="3" creationId="{AF86F3CD-FA17-4123-A0AD-5E61AEE588AA}"/>
          </ac:picMkLst>
        </pc:picChg>
        <pc:picChg chg="del">
          <ac:chgData name="Alex Luna" userId="cc009f557cfd9e7e" providerId="LiveId" clId="{DB9BDB1B-A492-49BA-B75C-C985A8C0E666}" dt="2019-07-19T05:00:56.363" v="278" actId="478"/>
          <ac:picMkLst>
            <pc:docMk/>
            <pc:sldMk cId="754480798" sldId="268"/>
            <ac:picMk id="7" creationId="{8544B8EE-F674-4630-B54E-65E1E5FA6893}"/>
          </ac:picMkLst>
        </pc:picChg>
        <pc:cxnChg chg="add del">
          <ac:chgData name="Alex Luna" userId="cc009f557cfd9e7e" providerId="LiveId" clId="{DB9BDB1B-A492-49BA-B75C-C985A8C0E666}" dt="2019-07-19T05:01:22.512" v="282" actId="26606"/>
          <ac:cxnSpMkLst>
            <pc:docMk/>
            <pc:sldMk cId="754480798" sldId="268"/>
            <ac:cxnSpMk id="54" creationId="{2AFD8CBA-54A3-4363-991B-B9C631BBFA74}"/>
          </ac:cxnSpMkLst>
        </pc:cxnChg>
        <pc:cxnChg chg="add del">
          <ac:chgData name="Alex Luna" userId="cc009f557cfd9e7e" providerId="LiveId" clId="{DB9BDB1B-A492-49BA-B75C-C985A8C0E666}" dt="2019-07-19T05:01:22.512" v="282" actId="26606"/>
          <ac:cxnSpMkLst>
            <pc:docMk/>
            <pc:sldMk cId="754480798" sldId="268"/>
            <ac:cxnSpMk id="65" creationId="{64FA5DFF-7FE6-4855-84E6-DFA78EE978BD}"/>
          </ac:cxnSpMkLst>
        </pc:cxnChg>
        <pc:cxnChg chg="add del">
          <ac:chgData name="Alex Luna" userId="cc009f557cfd9e7e" providerId="LiveId" clId="{DB9BDB1B-A492-49BA-B75C-C985A8C0E666}" dt="2019-07-19T05:01:24.877" v="284" actId="26606"/>
          <ac:cxnSpMkLst>
            <pc:docMk/>
            <pc:sldMk cId="754480798" sldId="268"/>
            <ac:cxnSpMk id="82" creationId="{A57C1A16-B8AB-4D99-A195-A38F556A6486}"/>
          </ac:cxnSpMkLst>
        </pc:cxnChg>
        <pc:cxnChg chg="add del">
          <ac:chgData name="Alex Luna" userId="cc009f557cfd9e7e" providerId="LiveId" clId="{DB9BDB1B-A492-49BA-B75C-C985A8C0E666}" dt="2019-07-19T05:01:24.877" v="284" actId="26606"/>
          <ac:cxnSpMkLst>
            <pc:docMk/>
            <pc:sldMk cId="754480798" sldId="268"/>
            <ac:cxnSpMk id="83" creationId="{F8A9B20B-D1DD-4573-B5EC-558029519236}"/>
          </ac:cxnSpMkLst>
        </pc:cxnChg>
        <pc:cxnChg chg="add del">
          <ac:chgData name="Alex Luna" userId="cc009f557cfd9e7e" providerId="LiveId" clId="{DB9BDB1B-A492-49BA-B75C-C985A8C0E666}" dt="2019-07-19T05:01:27.378" v="286" actId="26606"/>
          <ac:cxnSpMkLst>
            <pc:docMk/>
            <pc:sldMk cId="754480798" sldId="268"/>
            <ac:cxnSpMk id="86" creationId="{64FA5DFF-7FE6-4855-84E6-DFA78EE978BD}"/>
          </ac:cxnSpMkLst>
        </pc:cxnChg>
        <pc:cxnChg chg="add del">
          <ac:chgData name="Alex Luna" userId="cc009f557cfd9e7e" providerId="LiveId" clId="{DB9BDB1B-A492-49BA-B75C-C985A8C0E666}" dt="2019-07-19T05:01:27.378" v="286" actId="26606"/>
          <ac:cxnSpMkLst>
            <pc:docMk/>
            <pc:sldMk cId="754480798" sldId="268"/>
            <ac:cxnSpMk id="87" creationId="{2AFD8CBA-54A3-4363-991B-B9C631BBFA74}"/>
          </ac:cxnSpMkLst>
        </pc:cxnChg>
        <pc:cxnChg chg="add del">
          <ac:chgData name="Alex Luna" userId="cc009f557cfd9e7e" providerId="LiveId" clId="{DB9BDB1B-A492-49BA-B75C-C985A8C0E666}" dt="2019-07-19T05:01:30.206" v="288" actId="26606"/>
          <ac:cxnSpMkLst>
            <pc:docMk/>
            <pc:sldMk cId="754480798" sldId="268"/>
            <ac:cxnSpMk id="102" creationId="{A57C1A16-B8AB-4D99-A195-A38F556A6486}"/>
          </ac:cxnSpMkLst>
        </pc:cxnChg>
        <pc:cxnChg chg="add del">
          <ac:chgData name="Alex Luna" userId="cc009f557cfd9e7e" providerId="LiveId" clId="{DB9BDB1B-A492-49BA-B75C-C985A8C0E666}" dt="2019-07-19T05:01:30.206" v="288" actId="26606"/>
          <ac:cxnSpMkLst>
            <pc:docMk/>
            <pc:sldMk cId="754480798" sldId="268"/>
            <ac:cxnSpMk id="103" creationId="{F8A9B20B-D1DD-4573-B5EC-558029519236}"/>
          </ac:cxnSpMkLst>
        </pc:cxnChg>
        <pc:cxnChg chg="add del">
          <ac:chgData name="Alex Luna" userId="cc009f557cfd9e7e" providerId="LiveId" clId="{DB9BDB1B-A492-49BA-B75C-C985A8C0E666}" dt="2019-07-19T05:01:53.478" v="292" actId="26606"/>
          <ac:cxnSpMkLst>
            <pc:docMk/>
            <pc:sldMk cId="754480798" sldId="268"/>
            <ac:cxnSpMk id="114" creationId="{64FA5DFF-7FE6-4855-84E6-DFA78EE978BD}"/>
          </ac:cxnSpMkLst>
        </pc:cxnChg>
        <pc:cxnChg chg="add del">
          <ac:chgData name="Alex Luna" userId="cc009f557cfd9e7e" providerId="LiveId" clId="{DB9BDB1B-A492-49BA-B75C-C985A8C0E666}" dt="2019-07-19T05:01:53.478" v="292" actId="26606"/>
          <ac:cxnSpMkLst>
            <pc:docMk/>
            <pc:sldMk cId="754480798" sldId="268"/>
            <ac:cxnSpMk id="115" creationId="{2AFD8CBA-54A3-4363-991B-B9C631BBFA74}"/>
          </ac:cxnSpMkLst>
        </pc:cxnChg>
        <pc:cxnChg chg="add del">
          <ac:chgData name="Alex Luna" userId="cc009f557cfd9e7e" providerId="LiveId" clId="{DB9BDB1B-A492-49BA-B75C-C985A8C0E666}" dt="2019-07-19T05:01:59.486" v="294" actId="26606"/>
          <ac:cxnSpMkLst>
            <pc:docMk/>
            <pc:sldMk cId="754480798" sldId="268"/>
            <ac:cxnSpMk id="130" creationId="{A57C1A16-B8AB-4D99-A195-A38F556A6486}"/>
          </ac:cxnSpMkLst>
        </pc:cxnChg>
        <pc:cxnChg chg="add del">
          <ac:chgData name="Alex Luna" userId="cc009f557cfd9e7e" providerId="LiveId" clId="{DB9BDB1B-A492-49BA-B75C-C985A8C0E666}" dt="2019-07-19T05:01:59.486" v="294" actId="26606"/>
          <ac:cxnSpMkLst>
            <pc:docMk/>
            <pc:sldMk cId="754480798" sldId="268"/>
            <ac:cxnSpMk id="131" creationId="{F8A9B20B-D1DD-4573-B5EC-558029519236}"/>
          </ac:cxnSpMkLst>
        </pc:cxnChg>
        <pc:cxnChg chg="add del">
          <ac:chgData name="Alex Luna" userId="cc009f557cfd9e7e" providerId="LiveId" clId="{DB9BDB1B-A492-49BA-B75C-C985A8C0E666}" dt="2019-07-19T05:02:02.106" v="296" actId="26606"/>
          <ac:cxnSpMkLst>
            <pc:docMk/>
            <pc:sldMk cId="754480798" sldId="268"/>
            <ac:cxnSpMk id="148" creationId="{81BB890B-70D4-42FE-A599-6AEF1A42D972}"/>
          </ac:cxnSpMkLst>
        </pc:cxnChg>
        <pc:cxnChg chg="add del">
          <ac:chgData name="Alex Luna" userId="cc009f557cfd9e7e" providerId="LiveId" clId="{DB9BDB1B-A492-49BA-B75C-C985A8C0E666}" dt="2019-07-19T05:02:02.106" v="296" actId="26606"/>
          <ac:cxnSpMkLst>
            <pc:docMk/>
            <pc:sldMk cId="754480798" sldId="268"/>
            <ac:cxnSpMk id="149" creationId="{3842D646-B58C-43C8-8152-01BC782B725D}"/>
          </ac:cxnSpMkLst>
        </pc:cxnChg>
        <pc:cxnChg chg="add del">
          <ac:chgData name="Alex Luna" userId="cc009f557cfd9e7e" providerId="LiveId" clId="{DB9BDB1B-A492-49BA-B75C-C985A8C0E666}" dt="2019-07-19T05:02:23.107" v="300" actId="26606"/>
          <ac:cxnSpMkLst>
            <pc:docMk/>
            <pc:sldMk cId="754480798" sldId="268"/>
            <ac:cxnSpMk id="168" creationId="{81BB890B-70D4-42FE-A599-6AEF1A42D972}"/>
          </ac:cxnSpMkLst>
        </pc:cxnChg>
        <pc:cxnChg chg="add del">
          <ac:chgData name="Alex Luna" userId="cc009f557cfd9e7e" providerId="LiveId" clId="{DB9BDB1B-A492-49BA-B75C-C985A8C0E666}" dt="2019-07-19T05:02:23.107" v="300" actId="26606"/>
          <ac:cxnSpMkLst>
            <pc:docMk/>
            <pc:sldMk cId="754480798" sldId="268"/>
            <ac:cxnSpMk id="169" creationId="{3842D646-B58C-43C8-8152-01BC782B725D}"/>
          </ac:cxnSpMkLst>
        </pc:cxnChg>
      </pc:sldChg>
      <pc:sldChg chg="add del">
        <pc:chgData name="Alex Luna" userId="cc009f557cfd9e7e" providerId="LiveId" clId="{DB9BDB1B-A492-49BA-B75C-C985A8C0E666}" dt="2019-07-19T04:58:45.548" v="245" actId="2696"/>
        <pc:sldMkLst>
          <pc:docMk/>
          <pc:sldMk cId="4093035618" sldId="268"/>
        </pc:sldMkLst>
      </pc:sldChg>
      <pc:sldChg chg="addSp delSp modSp add">
        <pc:chgData name="Alex Luna" userId="cc009f557cfd9e7e" providerId="LiveId" clId="{DB9BDB1B-A492-49BA-B75C-C985A8C0E666}" dt="2019-07-19T16:52:58.677" v="3084" actId="1076"/>
        <pc:sldMkLst>
          <pc:docMk/>
          <pc:sldMk cId="470227814" sldId="269"/>
        </pc:sldMkLst>
        <pc:spChg chg="add mod">
          <ac:chgData name="Alex Luna" userId="cc009f557cfd9e7e" providerId="LiveId" clId="{DB9BDB1B-A492-49BA-B75C-C985A8C0E666}" dt="2019-07-19T05:50:25.518" v="1453" actId="207"/>
          <ac:spMkLst>
            <pc:docMk/>
            <pc:sldMk cId="470227814" sldId="269"/>
            <ac:spMk id="7" creationId="{8C5D277A-7075-4BAA-BCAD-5965A4B26A87}"/>
          </ac:spMkLst>
        </pc:spChg>
        <pc:spChg chg="add mod">
          <ac:chgData name="Alex Luna" userId="cc009f557cfd9e7e" providerId="LiveId" clId="{DB9BDB1B-A492-49BA-B75C-C985A8C0E666}" dt="2019-07-19T05:50:32.723" v="1454" actId="207"/>
          <ac:spMkLst>
            <pc:docMk/>
            <pc:sldMk cId="470227814" sldId="269"/>
            <ac:spMk id="11" creationId="{BE0C58E3-4088-4931-A3E9-6D70EE3A30C0}"/>
          </ac:spMkLst>
        </pc:spChg>
        <pc:spChg chg="add del mod">
          <ac:chgData name="Alex Luna" userId="cc009f557cfd9e7e" providerId="LiveId" clId="{DB9BDB1B-A492-49BA-B75C-C985A8C0E666}" dt="2019-07-19T05:50:38.712" v="1455" actId="207"/>
          <ac:spMkLst>
            <pc:docMk/>
            <pc:sldMk cId="470227814" sldId="269"/>
            <ac:spMk id="12" creationId="{74158DE0-7D97-4598-9075-5855168C32ED}"/>
          </ac:spMkLst>
        </pc:spChg>
        <pc:spChg chg="add mod">
          <ac:chgData name="Alex Luna" userId="cc009f557cfd9e7e" providerId="LiveId" clId="{DB9BDB1B-A492-49BA-B75C-C985A8C0E666}" dt="2019-07-19T05:50:45.200" v="1456" actId="207"/>
          <ac:spMkLst>
            <pc:docMk/>
            <pc:sldMk cId="470227814" sldId="269"/>
            <ac:spMk id="13" creationId="{26B1E4EC-B28C-438F-AE23-8A63B9EE006B}"/>
          </ac:spMkLst>
        </pc:spChg>
        <pc:spChg chg="mod">
          <ac:chgData name="Alex Luna" userId="cc009f557cfd9e7e" providerId="LiveId" clId="{DB9BDB1B-A492-49BA-B75C-C985A8C0E666}" dt="2019-07-19T16:52:58.677" v="3084" actId="1076"/>
          <ac:spMkLst>
            <pc:docMk/>
            <pc:sldMk cId="470227814" sldId="269"/>
            <ac:spMk id="139" creationId="{FD1B5344-3D91-42C7-9A76-4532AA9B0724}"/>
          </ac:spMkLst>
        </pc:spChg>
        <pc:spChg chg="mod">
          <ac:chgData name="Alex Luna" userId="cc009f557cfd9e7e" providerId="LiveId" clId="{DB9BDB1B-A492-49BA-B75C-C985A8C0E666}" dt="2019-07-19T05:22:31.871" v="800" actId="207"/>
          <ac:spMkLst>
            <pc:docMk/>
            <pc:sldMk cId="470227814" sldId="269"/>
            <ac:spMk id="157" creationId="{1EDE3F88-8BDE-4453-B810-3D1B27E0E147}"/>
          </ac:spMkLst>
        </pc:spChg>
        <pc:picChg chg="add mod">
          <ac:chgData name="Alex Luna" userId="cc009f557cfd9e7e" providerId="LiveId" clId="{DB9BDB1B-A492-49BA-B75C-C985A8C0E666}" dt="2019-07-19T05:46:12.749" v="1375" actId="1076"/>
          <ac:picMkLst>
            <pc:docMk/>
            <pc:sldMk cId="470227814" sldId="269"/>
            <ac:picMk id="2" creationId="{66290F34-481C-4F39-9FCE-1F529FA9F052}"/>
          </ac:picMkLst>
        </pc:picChg>
        <pc:picChg chg="del">
          <ac:chgData name="Alex Luna" userId="cc009f557cfd9e7e" providerId="LiveId" clId="{DB9BDB1B-A492-49BA-B75C-C985A8C0E666}" dt="2019-07-19T05:10:42.880" v="361" actId="478"/>
          <ac:picMkLst>
            <pc:docMk/>
            <pc:sldMk cId="470227814" sldId="269"/>
            <ac:picMk id="3" creationId="{AF86F3CD-FA17-4123-A0AD-5E61AEE588AA}"/>
          </ac:picMkLst>
        </pc:picChg>
        <pc:picChg chg="add mod">
          <ac:chgData name="Alex Luna" userId="cc009f557cfd9e7e" providerId="LiveId" clId="{DB9BDB1B-A492-49BA-B75C-C985A8C0E666}" dt="2019-07-19T05:46:07.425" v="1373" actId="1076"/>
          <ac:picMkLst>
            <pc:docMk/>
            <pc:sldMk cId="470227814" sldId="269"/>
            <ac:picMk id="4" creationId="{D6566648-22BA-4AA2-90DB-EE6AC142EF10}"/>
          </ac:picMkLst>
        </pc:picChg>
        <pc:picChg chg="add mod">
          <ac:chgData name="Alex Luna" userId="cc009f557cfd9e7e" providerId="LiveId" clId="{DB9BDB1B-A492-49BA-B75C-C985A8C0E666}" dt="2019-07-19T05:46:05.015" v="1372" actId="1076"/>
          <ac:picMkLst>
            <pc:docMk/>
            <pc:sldMk cId="470227814" sldId="269"/>
            <ac:picMk id="5" creationId="{B3909175-7200-4836-A05A-D7363CC531B7}"/>
          </ac:picMkLst>
        </pc:picChg>
        <pc:picChg chg="add mod">
          <ac:chgData name="Alex Luna" userId="cc009f557cfd9e7e" providerId="LiveId" clId="{DB9BDB1B-A492-49BA-B75C-C985A8C0E666}" dt="2019-07-19T05:46:09.273" v="1374" actId="1076"/>
          <ac:picMkLst>
            <pc:docMk/>
            <pc:sldMk cId="470227814" sldId="269"/>
            <ac:picMk id="6" creationId="{03E8A266-4A6D-4DA6-8108-4E517932DA09}"/>
          </ac:picMkLst>
        </pc:picChg>
      </pc:sldChg>
      <pc:sldChg chg="modSp add del">
        <pc:chgData name="Alex Luna" userId="cc009f557cfd9e7e" providerId="LiveId" clId="{DB9BDB1B-A492-49BA-B75C-C985A8C0E666}" dt="2019-07-19T05:25:00.496" v="801" actId="2696"/>
        <pc:sldMkLst>
          <pc:docMk/>
          <pc:sldMk cId="1807035441" sldId="270"/>
        </pc:sldMkLst>
        <pc:spChg chg="mod">
          <ac:chgData name="Alex Luna" userId="cc009f557cfd9e7e" providerId="LiveId" clId="{DB9BDB1B-A492-49BA-B75C-C985A8C0E666}" dt="2019-07-19T05:18:23.772" v="697" actId="207"/>
          <ac:spMkLst>
            <pc:docMk/>
            <pc:sldMk cId="1807035441" sldId="270"/>
            <ac:spMk id="2" creationId="{4F575CD5-A1CE-4A0E-B924-83B3957DB092}"/>
          </ac:spMkLst>
        </pc:spChg>
      </pc:sldChg>
      <pc:sldChg chg="addSp modSp add ord">
        <pc:chgData name="Alex Luna" userId="cc009f557cfd9e7e" providerId="LiveId" clId="{DB9BDB1B-A492-49BA-B75C-C985A8C0E666}" dt="2019-07-19T16:46:20.759" v="2798" actId="1076"/>
        <pc:sldMkLst>
          <pc:docMk/>
          <pc:sldMk cId="4037367062" sldId="270"/>
        </pc:sldMkLst>
        <pc:spChg chg="mod">
          <ac:chgData name="Alex Luna" userId="cc009f557cfd9e7e" providerId="LiveId" clId="{DB9BDB1B-A492-49BA-B75C-C985A8C0E666}" dt="2019-07-19T16:43:24.815" v="2720"/>
          <ac:spMkLst>
            <pc:docMk/>
            <pc:sldMk cId="4037367062" sldId="270"/>
            <ac:spMk id="2" creationId="{E9DCFA03-A6CB-4E0F-9013-2E2F822CC82A}"/>
          </ac:spMkLst>
        </pc:spChg>
        <pc:spChg chg="mod">
          <ac:chgData name="Alex Luna" userId="cc009f557cfd9e7e" providerId="LiveId" clId="{DB9BDB1B-A492-49BA-B75C-C985A8C0E666}" dt="2019-07-19T16:46:11.994" v="2794" actId="20577"/>
          <ac:spMkLst>
            <pc:docMk/>
            <pc:sldMk cId="4037367062" sldId="270"/>
            <ac:spMk id="3" creationId="{07BD6132-B6D9-4FAE-A95F-E0CB577A8BBF}"/>
          </ac:spMkLst>
        </pc:spChg>
        <pc:picChg chg="add mod">
          <ac:chgData name="Alex Luna" userId="cc009f557cfd9e7e" providerId="LiveId" clId="{DB9BDB1B-A492-49BA-B75C-C985A8C0E666}" dt="2019-07-19T16:46:15.191" v="2795" actId="1076"/>
          <ac:picMkLst>
            <pc:docMk/>
            <pc:sldMk cId="4037367062" sldId="270"/>
            <ac:picMk id="4" creationId="{885EB5BF-2832-4FFC-85CA-0E55D47B09E0}"/>
          </ac:picMkLst>
        </pc:picChg>
        <pc:picChg chg="add mod">
          <ac:chgData name="Alex Luna" userId="cc009f557cfd9e7e" providerId="LiveId" clId="{DB9BDB1B-A492-49BA-B75C-C985A8C0E666}" dt="2019-07-19T16:46:20.759" v="2798" actId="1076"/>
          <ac:picMkLst>
            <pc:docMk/>
            <pc:sldMk cId="4037367062" sldId="270"/>
            <ac:picMk id="5" creationId="{FCFD647E-DAB6-45C3-95B5-27FAE0634C43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2:49:31.84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7038 1247,'-2'6,"0"0,1 1,0-1,0 1,1-1,-1 1,1-1,1 1,-1-1,1 1,1-1,-1 0,1 1,0-1,0 0,1 1,7 12,0-1,1 0,1 0,5 4,22 33,-14-12,-1 0,-2 1,-2 1,-2 2,6 25,-17-43,0 1,-2 0,-1 1,-1-1,-2 1,-1-1,-1 1,-2-1,-4 17,2-14,0 32,4-44,0 1,-2-1,0 0,-1 0,-7 17,8-26,0 1,1-1,0 0,1 0,1 1,0-1,0 5,-2 51,1-63,0 1,0 0,-1 0,0 0,0-1,0 1,0-1,-1 0,0 1,-1-1,1 0,1 0,-1 1,1-1,0 1,0 0,1-1,-1 3,-7 23,-23 31,20-43,2 2,-7 17,-28 74,15-40,-9 38,-3 9,9-27,26-74,-1 0,-1-1,0 1,0-1,0 0,2 0,-2 5,0 1,0 0,-2 0,-12 17,11-17,-6 11,-8 29,15-36,0-1,-2 0,0-1,-4 1,6-7,-2-2,0 1,-1-2,-1 0,0-1,-1 0,-1-1,0-1,-1 0,-8 3,2-2,1 1,1 2,-5 4,8-5,-1-1,-1-1,0 0,-5 0,21-11,0 0,0 0,1 1,-1 0,-2 2,5-3,0-1,0 0,0 0,-1 0,1 0,-1 0,1-1,-1 1,0-1,1 0,-1 0,0 0,0 0,0 0,0 0,0-1,0 1,0-1,-2 0,2 0,-1 1,1 0,-1 0,1 0,0 0,-1 0,1 1,0 0,0-1,0 1,0 0,0 1,0-1,0 0,1 1,-2 2,-24 16,19-17,0 0,0-1,0-1,-1 1,1-1,-1-1,-6 1,3-1,-1 1,1 1,-8 2,-4 4,8-3,-1-1,0 0,-1-1,12-3,-1 0,1 0,0-1,0-1,0 1,0-1,0 0,0 0,-6-3,1 1,-1 0,1 1,-6 0,10 1,0 1,0-2,0 1,0-1,1 0,-1-1,1 0,-1 0,-3-3,6 3,0 0,-1 1,0 0,1-1,-1 2,0-1,0 1,0 0,0 0,0 1,0-1,-1 1,1 1,-1-2,1 0,0 0,0-1,0 0,0 0,0 0,0-1,1 0,-2-1,-34-13,-55-12,63 17,-1 1,-1 3,1 0,-13 1,-14 3,1 2,-14 4,70-2,1 0,-1 0,1-1,-1 1,1-1,-1 1,1-1,0 0,-1-1,1 1,0 0,0-1,0 0,0 0,0 0,0 0,0 0,1 0,-1-1,1 1,-1-2,-1 1,3 2,-1 0,1 0,-1 0,0 1,0-1,1 1,-1-1,0 1,0-1,1 1,-1 0,0 0,0 0,0 0,0 0,1 1,-1-1,0 0,0 1,-22 0,13-4,0 1,-1 0,1 0,0 1,-1 1,1 0,-1 0,1 1,-1 1,1 0,-3 1,5-1,0 0,0 0,-1-1,1-1,-1 0,1 0,-1-1,0 0,-3 0,0 0,0 2,-11 0,-3 1,23-2,-1 0,1 0,-1 1,1-1,-1 1,1 0,-1 0,1 1,0-1,0 1,0 0,0 0,0 0,0 0,0 1,0 0,1 0,-1 1,-98 122,21-24,43-62,-1-3,-2 0,-19 10,22-16,15-14,-1-1,-22 10,25-14,1 0,0 1,0 1,-4 6,-7 6,18-15,1 0,0 0,1 1,-1 1,-5 7,-1-1,-2-1,0 0,-4 1,-24 22,15-15,-2 0,0-2,-11 3,-18 13,0-5,47-28,1 2,0 0,1 0,-5 5,-2 3,-2-1,0-2,-1 0,12-7,-18 13,22-14,1 0,-1-1,-1 0,1-1,-1 0,-1 0,-3 1,1 1,0 0,0 1,0 1,1 0,-5 4,6-3,0-2,0 1,-1-2,0 0,0 0,0-1,-11 3,8-5,1 0,1 1,-1 1,1 0,-1 1,2 0,-11 7,-31 21,22-14,-20 16,42-28,0 0,0 1,1 1,1-1,0 1,-7 11,-4 12,-14 33,24-43,-2-1,-1 0,0-1,-2 0,-13 16,14-24,0-1,-1 0,-1-1,1-1,-1 0,-15 7,-22 8,-27 8,-21 10,94-39,-1-1,0 0,0 0,-1 0,1-1,0 0,-1-1,0 0,1 0,-1 0,0-1,1 0,-7-1,7 1,-1 0,1 0,-1 1,1 0,-1 0,1 1,0 0,0 0,0 1,0 0,0 0,0 1,-2 1,1 0,0-1,-1 0,0-1,0 0,0 0,0 0,-1-2,1 1,5-2,0 0,0-1,0 1,0-1,0 0,0 0,0 0,0 0,1-1,-4-1,-38-25,9 6,16 12,2-1,0-1,0 0,-9-9,-20-11,35 25,0-1,1 0,-4-5,11 10,0-1,1 0,-1 0,1 0,0-1,0 1,1-1,-1 0,1 1,0-1,0-1,-8-35,1 0,2-1,2-1,1-11,-1-4,2 28,-1-1,-2 1,-5-16,6 32,0 0,-1 0,0 0,-1 0,-1 1,0 0,-1 1,-1-1,0 0,0 0,2-1,0 0,0 0,1-1,1 0,0 0,1 0,1-1,0 1,1-2,-7-35,-3 0,-2 1,-2 1,-3 0,-11-19,24 55,0 0,0 1,-1-1,-1 2,-1-1,1 1,-2 1,-10-10,-64-42,44 34,-21-20,49 37,1 0,0-1,0 0,2-1,-1 0,-3-9,4 4,-2 0,0 0,-1 1,0 0,-2 1,-15-13,11 13,-3-2,1 0,-9-13,23 24,1 0,0 0,0-1,1 0,0 0,1 0,0-1,-3-9,-9-44,8 29,-2 0,-12-25,-4-18,21 59,0 0,-2 1,0-1,-1 2,-9-15,-34-37,34 47,1-1,1 0,-10-20,14 24,-1 0,0 0,-1 2,-11-12,-20-26,41 49,0 0,0 0,1-1,-1 1,1-1,0 0,1 1,0-1,0 0,0 0,0-6,1-10,0 0,3-14,0-1,0-24,1-27,3-1,15-65,4 14,-11 56,3 1,12-27,-16 65,3 1,1 1,2 0,21-31,-25 47,-2-1,-1-1,-1 0,-2-1,-1 0,-1 0,-1-1,-2 0,-1 0,-2-1,-1 1,-2-13,-2 12,-1-1,-1 2,-8-21,-32-94,15 51,11 29,-36-107,50 160,-2-1,0 1,-4-4,6 9,0 0,1 0,0 0,0 0,0-1,1 0,1 0,-1 1,1-6,-8-57,-2 1,-15-45,19 92,-1 0,-2 0,-11-19,9 17,0 0,-7-23,-54-200,67 219,1 0,2 0,1-1,1 0,2-20,0 18,1 22,3 11,4 16,2 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3:04:01.6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1296 564,'-30'19,"-21"10</inkml:trace>
  <inkml:trace contextRef="#ctx0" brushRef="#br0" timeOffset="-1">1159 633,'-10'3,"-7"1,0-1,0-1,0 0,-4-1,-37 0,-46-7,58 3,33 3,0-1,-1-1,1 0,0 0,0-2,0 1,1-2,-1 0,1 0,0-1,0-1,1 0,0 0,-4-4,2 0,0 1,0 1,-1 0,0 1,0 1,-1 0,0 1,-9-3,10 7,1 0,0 1,-1 0,1 1,-3 1,-43-2,3-9,44 7,0 0,1 1,-1 0,0 1,0 0,0 1,-1 1,1 0,0 0,-11 4,-49 12,38-10,34-7,-1 0,1 0,0 0,0 0,0 0,-1 0,1 0,0 0,0 0,0 0,-1 0,1 0,0 0,0 0,0 0,-1 0,1 0,0 0,0 0,0 0,-1 0,1 1,0-1,0 0,0 0,0 0,0 0,-1 0,1 1,0-1,0 0,0 0,0 0,0 0,0 1,0-1,0 0,0 0,0 0,0 1,0-1,0 0,0 0,0 0,0 1,0-1,0 0,0 0,0 0,0 1,0-1,0 0,0 0,0 0,0 1,0-1,0 0,0 0,1 0,-1 0,0 1,0-1,1 2,-8-2,-58-7,61 6</inkml:trace>
  <inkml:trace contextRef="#ctx0" brushRef="#br0" timeOffset="2374.484">1460 0,'4'45,"-3"0,-2-12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2:53:37.9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5800 3230,'38'-88,"-20"50,8-28,-6-16,-17 65,0 1,1 0,1 1,0-1,1 1,1 0,0 0,1 1,9-12,-13 20,1 0,-1 1,1-1,1 1,-1 0,1 1,0-1,0 1,0 0,0 1,1-1,-1 1,1 0,0 1,0 0,0 0,0 0,4 1,-2-1,1 0,0-1,-1 0,1 0,-1-1,0 0,0 0,0-1,-1-1,0 1,0-1,4-4,9-4,-20 13,1 0,0 1,0-1,-1 0,1 0,0 0,-1 0,1-1,-1 1,0 0,1-1,-1 1,0 0,0-1,0 0,0 1,0-1,0 0,0 1,-1-1,1 0,0 0,-1 0,0 0,1 1,-1-1,0 0,0 0,0 0,0-1,-2-14,2-1,0 1,1 0,0 0,4-13,-4 27,-1 0,1 0,-1-1,0 1,0-1,0 1,0 0,0-1,-1 1,0 0,1-1,-1 1,0 0,-1 0,0-2,-1 1,0 0,0 0,0 1,-1-1,1 1,-1 0,0-1,0 2,0-1,-1 0,1 0,-1-1,1 0,0 0,0 0,0 0,-2-5,-20-19,23 26,0 0,-1 1,1 0,-1 0,1 0,-1 0,1 0,-1 0,0 1,1 0,-1 0,0 0,1 0,-1 1,-1-1,0 1,0 0,1-1,-1 0,0 0,0-1,1 0,-1 1,0-1,1-1,-1 1,-18-9,10 5,2 0,-1-1,1-1,0 1,-7-7,15 11,0-1,0 0,0 0,1 0,-1-1,1 1,0 0,0-1,0 0,0 1,1-1,-1 0,1 0,0 0,0 0,1 0,-1 0,1 0,0-4,-1-2,0 1,0 0,-1-1,0 1,-2-2,2 2,-1 0,1 0,1 0,0 0,0-6,1 13,0-1,-1 1,1 0,0-1,-1 1,0 0,1 0,-1-1,0 1,0 0,0 0,-1 0,1 0,0 0,-1 0,1 0,-1 1,0-1,0 0,-5-4,-1 0,0 1,0 0,-5-1,7 3,0-1,0 1,0-1,0 0,1 0,-1-1,1 1,0-2,2 1,0 1,1-1,0 0,0 0,0 0,0 0,1-1,0 1,0 0,0-1,1 1,0 0,0-1,0 1,1-1,-1 1,1 0,2-4,3-16,1 2,2-1,5-11,-9 24,1-1,0 0,1 1,4-6,-4 8,-2 0,1 0,-1 0,-1 0,4-10,-8 17,0 0,0 0,0-1,0 1,0 0,-1 0,1 0,-1-1,1 1,-1 0,0 0,0 0,0 0,0 0,0 0,0 0,0 1,-1-1,1 0,-1 1,0-1,1 1,-1-1,0 1,-1-2,0 0,1 0,-1 0,1 0,0 0,0-1,0 1,0-1,1-1,0 0,0 0,0 0,1 0,0 0,0 0,0 0,0 0,1 0,0 0,0 0,1-2,5-15,1 1,3-5,-3 7,11-29,-4 13,-1-2,-2 0,4-21,-11 39,1-1,0 2,2-1,0 1,1 0,3-7,-9 19,-1-1,-1 1,1-1,-1 1,0-1,0 0,-1 0,0 1,0-1,-1 0,1 0,-3-6,-1-5,-1 0,0 0,-2 1,-1-3,0 0,1-1,-3-18,-5-18,8 36,2 0,0-1,2 0,0 1,2-2,-3 2,0-1,-2 1,0 0,-1 1,-1-1,-7-11,11 23,0 2,0 0,0 1,-1-1,-2-2,-16-27,20 30,-1 1,1 0,-1-1,0 1,-1 1,1-1,-5-3,4 4,0-1,0 0,1 0,-1-1,1 1,1-1,-1 0,-2-3,-1-1,0 1,-1 1,1 0,-2 0,1 0,-1 1,0 0,-5-1,4 0,4 4,0 1,0 0,0 1,0 0,0 0,-1 0,1 0,0 1,-1 0,0 1,1-1,-1 1,-3 1,4-1,-1 1,1-1,0-1,0 1,-1-1,1 0,0-1,0 0,0 0,0 0,0 0,1-1,-1 0,1 0,-2-2,0 0,0-2,0 1,-1 0,1 1,-1 0,-1 0,1 1,-4-2,-20-12,28 15,-1 0,0 1,1-1,-1 1,0 0,0 0,0 0,-4 0,-55-10,20 3,-2 2,-15 0,31 5,18 1,-1-1,1 2,0 0,-1 0,1 1,0 1,0 0,0 1,0 0,-8 3,10-1,-1-1,0-1,0 0,0 0,0-1,0 0,-1-1,1-1,0 1,-1-2,1 0,-50-1,45 3,-1-2,0 0,1-1,-1 0,0-2,-1 0,-8-4,-1 2,1 0,-1 2,-21 0,39 3,0 1,1 0,-1 0,1 1,-1 0,1 1,-1 0,1 0,0 1,0 0,0 0,0 1,0 0,1 1,-4 2,4-2,0-1,0 1,0-1,0-1,-7 3,-4 2,1 2,13-8,1 1,0-2,-1 1,1 0,-1-1,1 0,-3 1,2-1,1 0,0 0,-1 1,1-1,0 1,0-1,0 1,0 0,0 0,0 1,1-1,-1 0,1 1,-1 0,0 1,-4 6,1 1,0-1,1 1,0 1,2-5,1 0,-2-1,1 1,-1-1,0 1,0-1,-1 0,0-1,0 1,0-1,-3 2,-47 28,31-21,0 2,0 0,-2 6,-1 1,2 1,1 1,1 1,1 1,-11 19,5-5,-3-2,-18 19,37-45,-1 0,0-1,0-1,-1 0,0 0,-1-2,0 0,-1 0,-8 2,15-7,1 1,-1 0,1 0,0 1,0 0,-5 6,5-4,-1 0,-1-1,1-1,-8 5,-5-1,1 0,-1-2,-1 0,-17 3,17-6,1 1,-1 1,1 1,0 1,1 1,0 1,-3 3,-9 6,0-1,-1-2,-1-1,0-2,-4 0,18-6,0 2,1 0,0 1,1 1,0 0,1 2,-11 10,22-19,-2 0,1 0,0-1,-1 0,0-1,-8 3,-24 10,-52 24,74-30,0-1,0-1,-1 0,-1-2,1 0,-1-2,-15 2,1-4,23-2,-1 1,0 0,-9 3,17-3,0 1,-1 0,1 0,1 0,-1 1,0-1,0 1,1 0,0 1,-4 2,-16 15,0-1,-19 10,35-24,1 0,0 0,0 1,1 0,-3 4,5-6,0 0,0-1,-1 1,1-1,-1 1,0-1,0-1,-1 1,1-1,-1 0,1 0,-6 1,-1 1,0 1,0 0,1 1,0 0,0 0,0 2,1-1,-3 4,-42 31,31-24,20-16,0 1,0-1,1 0,-2-1,1 1,0-1,-1 1,1-1,-1 0,1-1,-1 1,-4 0,4-1,-1 0,1 1,0-1,0 1,0 0,1 1,-1-1,0 1,1 0,0 0,0 0,-4 4,4-3,0 0,-1-1,0 0,0 1,0-2,0 1,0 0,0-1,-1 0,-2 0,3-1,1 1,-1-1,1 1,-1 0,1 0,0 1,0-1,0 1,0 0,-1 1,-22 14,24-16,1-1,-1 0,0 1,0-1,0-1,0 1,-1 0,1-1,0 1,0-1,0 0,-1 0,0 0,4 0,-1 0,0 0,1 0,-1 0,1 0,-1 1,1-1,-1 0,1 0,-1 1,1-1,-1 0,1 1,-1-1,1 1,-1-1,1 0,-1 1,1-1,0 1,-1-1,1 1,0-1,0 1,-1 0,1-1,-7 19,5-13,-1 3,0 0,0-1,1 1,0 5,1-11,1-1,0 1,0-1,0 1,0-1,0 1,0-1,1 1,-1-1,1 0,0 1,0-1,0 1,0-1,0 0,0 0,0 0,1 0,0 1,-18 66,13-57,0 1,-1-1,-1 0,0 0,0-1,-1 1,-1-1,0 0,-1-1,1 0,-7 5,-11 11,-2-2,0-1,-16 9,35-25,0 1,0-1,1 1,0 0,1 1,0-1,0 1,1 1,0-1,-1 3,-9 24,2 0,0 7,8-27,-92 333,92-330,1 2,2-1,0 0,1 0,1 18,1-9,-2-1,-3 14,-2 11,1 46,-1 20,3-97,-1 1,-1 0,-1-1,-1 0,-7 12,-13 26,-12 16,38-75,-12 28,1 0,-4 14,7-15,-2-1,-13 24,-35 58,-7 26,25-23,5-14,17-44,2 1,3 0,2 1,2 5,5-10,5-42,0 0,-1 1,0-1,-1-1,0 1,0 0,-1 0,0-1,-3 8,-25 38,-19 37,3 6,3-6,-3 20,34-78,1 0,2 0,2 2,0-1,3 1,0 4,3-25,0 1,-2-1,1 0,-2 0,-2 6,-5 15,3-7,2 1,1 0,-1 25,3-30,-1-1,-1 0,-1 0,-1 0,-1-1,-1 0,-11 17,20-35,-4 6,0 1,2 0,-1 0,1 0,1 0,0 0,0 8,0 16,3 30,0-28,-3 20,0 6,3-48,-1-1,-1 0,0 0,-1-1,0 1,-1 0,-1 0,0-1,-3 8,5-19,-2 6,0 1,0-1,1 1,0-1,0 1,1 0,0 0,1 1,0-1,0 2,0 4,-1 0,0 0,-3 6,2-7,1 0,0-1,1 1,0 6,1 39,4 51,-3-94,1 0,1 0,1 0,0 0,5 9,-8-23,-1 1,1-1,0 0,1 0,-1 0,0 0,1 0,-1 0,1 0,-1-1,1 1,0 0,0-1,0 1,0-1,0 0,0 0,0 0,0 0,1 0,-1 0,0 0,1-1,-1 1,2-1,6 1,-1-2,0 1,0-1,0-1,1 0,2-1,-4 1,1 0,0 1,0-1,0 2,9-1,46 9,-12-1,31-2,-58-5,0-2,2-2,49-2,84 3,-146 5,0 0,0 2,0 0,0 0,-1 1,1 1,-1 0,-1 1,8 5,-4-3,0 0,1-1,0-1,1 0,8 1,-2-2,-1 2,14 6,-15-6,0 0,19 4,-36-11,9 1,0 1,0 0,-1 1,1 1,-1 0,0 1,-1 0,3 3,-13-7,0 0,-1 0,1 0,-1 0,0 1,1-1,-1 0,0 1,-1-1,1 1,0-1,-1 1,1 0,-1-1,0 1,0-1,0 1,0 1,3 20,53 147,-48-147,1-1,1-1,1 0,6 8,10 20,-19-33,-1-4,0 0,-1 1,-1 0,3 11,-7-21,0 1,-1 0,1 0,-1-1,0 1,0 0,-1 0,1 0,-1-1,0 1,0 0,-1-1,0 1,1-1,-1 1,-2 2,-18 35,22-42,0 0,0 0,0 0,0 0,0 0,0-1,0 1,0 0,0 0,0 0,0 0,0 0,0 0,0 0,0 0,0-1,-1 1,1 0,0 0,0 0,0 0,0 0,0 0,0 0,0 0,0 0,0 0,-1 0,1 0,0 0,0-1,0 1,0 0,0 0,0 0,-1 0,1 0,0 0,0 0,0 0,0 0,0 0,0 1,0-1,-1 0,1 0,0 0,0 0,0 0,0 0,0 0,0 0,0 0,0 0,-1 0,1 0,0 0,0 1,0-1,0 0,0 0,0 0,0 0,0 0,0 0,0 0,0-1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2:53:49.57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4763 584,'-8'10,"-3"1,11-11,0 0,-1 0,1-1,0 1,-1 0,1 0,0 0,-1 0,1-1,0 1,0 0,-1 0,1-1,0 1,0 0,-1 0,1-1,0 1,0 0,0-1,-1 1,1 0,0-1,0 1,0 0,0-1,0 1,0 0,0-1,0 1,0 0,0-1,0 1,0-1,0 1,0 0,0-1,0 1,0 0,1-1,-5-58,5 41,-2 0,-1 0,0 0,-1 1,0-1,-2 1,-3-9,6 21,0 0,1 0,0 0,0 0,1-1,-1 1,1 0,0 0,1-4,7-49,0 8,-8 50,2-17,-1 0,-2 0,0-7,1 19,-1 0,0 0,0 1,-1-1,1 0,-1 1,0-1,0 1,0-1,-1 1,0 0,1 0,-4-3,1 2,1 0,-1 0,0 1,0 0,0 0,-1 0,1 1,-1-1,0 1,0 1,0-1,0 1,-1 0,1 1,-5-1,-79-11,-73 1,134 10,4 2,1 1,0 1,1 1,-9 3,1 0,1-2,-11-1,-8 1,0 2,-21 6,23-4,20-5,1-2,0-1,0 0,0-2,-6-2,-2 0,-1 2,-15 1,23 1,-1-1,1-2,-1-1,1-1,-3-2,13 3,13 4,0 0,0 0,0 0,0 0,0 1,0-1,0 1,0 0,1 0,-1 1,-2 0,-29 6,26-8,-1 0,0 1,0 0,1 0,-1 0,0 1,1 1,-7 2,2 2,10-4,0-1,-1 0,1 0,-1 0,0 0,1-1,-1 0,-3 1,-75 16,-84 5,106-12,41-6,0-1,-1-2,-9 1,6-3,-12 1,0 1,0 1,-7 3,15-1,-1-1,1-2,-1-1,0-1,1-2,-2 0,-9 0,0 2,-35 4,-35 1,58-3,1 2,-42 8,25-2,58-9,0-1,0 0,-1-1,1 0,0 0,0-1,0 0,-3-2,-69-26,81 30,-34-15,20 8,0 1,-1 0,0 1,0 1,0 0,-3 1,9 1,-1 2,1-1,-1 1,1 1,-1 0,1 0,-1 1,-7 2,1 2,1 0,0 1,1 0,-11 8,-16 6,33-18,0 0,1 1,0 0,0 0,0 1,1 0,-1 0,1 1,0-1,0 1,0 2,-6 10,2 1,0 0,2 0,0 1,1 0,-2 9,3-8,-1 0,0-1,-2 0,0-1,-2 0,-3 5,-33 35,-51 51,78-89,10-10,0 1,1 1,1-1,0 2,0-1,-4 13,-4 16,-7 29,-1 3,19-64,1-1,-1 0,-1 0,-2 4,-16 26,5 6,12-28,0-1,-1 0,0 0,-2-1,-3 5,-1-4,0 0,-1 0,-1-2,-1 0,-2 1,-92 59,53-37,31-12,25-22,-1 0,1 0,-1 0,0-1,0 1,0-1,0 0,0 0,-1 0,1 0,0 0,-3 0,-1 0,0 1,-1 0,2 1,-1 0,0 0,1 0,-1 1,-3 3,-5 7,0 0,-5 9,-19 20,37-43,0 0,1 0,-1 1,0-1,0 0,0 0,0-1,0 1,0 0,0-1,0 1,0-1,0 1,1 0,-1 0,0 0,0 0,0 0,1 0,-1 0,0 1,1-1,-4 3,-1 0,1-1,0 1,-1-1,0-1,1 1,-1-1,0 0,-5 1,-21 8,29-9,0-1,0 1,-1-1,1 0,0 0,-1 0,1-1,-1 0,1 1,-1-1,1 0,-1 0,1-1,-1 1,1-1,-1 0,1 0,-1 0,1 0,0-1,0 1,0-1,-1 0,2 0,-1 0,0 0,0 0,1-1,-1 1,-1-3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3:04:10.475"/>
    </inkml:context>
    <inkml:brush xml:id="br0">
      <inkml:brushProperty name="width" value="0.1" units="cm"/>
      <inkml:brushProperty name="height" value="0.1" units="cm"/>
      <inkml:brushProperty name="color" value="#FFF033"/>
      <inkml:brushProperty name="ignorePressure" value="1"/>
    </inkml:brush>
  </inkml:definitions>
  <inkml:trace contextRef="#ctx0" brushRef="#br0">5759 610,'-6'-1,"0"0,0 0,0 0,0 1,-1 0,-29-38,9 5,21 24,0 0,-1 1,-7-6,8 11,0 1,1-1,-1 2,0-1,0 1,0-1,0 2,0-1,0 1,0 0,0 0,-2 0,-22 1,-1-2,-30-6,-21 0,66 6,0-1,0-1,0-1,0 0,1-1,0 0,0-1,0-1,1-1,-3-2,-39-32,45 33,0 0,0 0,-1 1,-1 1,1 0,-5-1,-20-9,0-2,-24-18,16 10,14 10,-1 2,-15-4,-19-8,43 17,1-1,0-1,1-1,-18-15,37 27,1 0,-1 0,0 0,1 0,-1 1,0-1,0 1,0-1,0 1,1 0,-1-1,0 1,0 0,-2 1,2-1,-1 0,1 0,0-1,0 1,-1 0,1-1,0 1,0-1,-1 0,1 0,0 0,-1 0,-5-3,-1 0,0 1,1 0,-1 0,-1 1,1 1,0-1,-4 1,-15-3,-42-5,-1 2,0 4,-5 4,64-2,-162 14,-27-3,114-12,52-1,0 3,0 0,0 2,-20 5,-44 13,76-15,0 2,-11 4,13-4,-1-1,0 0,0-2,-10 1,1 1,-1 2,2 1,-8 4,20-7,-1-1,0-2,0 1,-10-1,-12 2,-130 23,38-10,59-5,-24 11,-47 8,117-27,-2-2,1 0,0-2,-2-2,1 1,-1 1,-4 3,-24 0,-85 15,-7-16,109-2,-21-4,30 1,-1 2,1 1,-3 1,32-1,1 0,0 0,-1 0,1 1,0-1,0 1,0 0,0 0,0 0,0 0,1 0,-1 1,1-1,-2 2,-18 16,16-16,1 0,0 0,1 0,-1 1,1 0,0 0,0 0,0 1,-2 4,-4 9,1 1,-2 7,-9 22,18-45,-7 14,1-1,1 1,-3 10,9-21,-1 0,1 0,0 0,1 0,0 0,0 0,0-1,1 1,0 0,0 0,2 5,4 7,0 0,1-1,6 8,-5-8,-1 0,0 0,3 14,2 16,3 0,1-1,3 0,10 14,-7-13,-1 0,-3 2,4 18,-9-27,-3-9,-1 0,-2 0,4 29,-6-9,2-1,3 0,11 31,-16-63,1-1,1 0,0-1,1 0,1 0,1-1,0-1,1 1,1-2,1 0,6 6,-2-7,0 0,0-1,1-1,4 1,18 11,-35-19,0 0,0 1,0 0,-1 0,0 1,0-1,0 1,-1 0,0 1,0-1,1 3,7 16,0 1,2 12,-5-14,0 2,-1-1,-1 1,-2 0,0 1,-2 0,0-1,-2 21,-2-37,0-1,-1 0,0 0,0 0,-1 0,0-1,0 1,-1-1,0 1,-1-1,0 0,0-1,-1 1,0-1,0 0,-1-1,1 0,-1 0,-8 5,-38 21,33-21,0 1,0 1,1 1,1 1,-12 12,23-17,0 0,0 1,1 0,1 0,0 0,0 1,1-1,1 1,-1 8,-14 36,10-32,0-1,2 1,1-1,1 2,1 3,2-23,-1 1,1 0,-1-1,0 1,0-1,0 0,-1 0,0 0,0 0,0 0,0 0,-1-1,0 0,0 1,0-2,-4 4,-10 6,0 0,-1-2,-18 9,-10 5,3-1,-1-2,-1-2,-1-2,-80 35,76-32,0-1,-1-4,-15 2,-27 9,64-18,2 1,-1 1,1 2,1 1,0 1,-64 36,44-27,-27 21,58-33,1 0,0 1,1 0,-8 11,5-8,-1 0,-1-1,-16 10,-19 15,45-33,-23 20,-22 24,46-43,0 0,1 1,0 0,1 0,0 1,0 0,1 0,1 0,-1 1,5-8,-1 0,1-1,0 1,-1 0,1-1,1 1,-1 0,0-1,1 1,-1-1,1 1,0-1,0 1,0-1,0 1,0-1,0 0,1 1,-1-1,1 0,-1 0,1 0,0 0,1 0,8 8,0-1,0 0,1 0,2 0,1 1,-10-7,0 1,0-1,1 0,0 0,-1-1,1 0,0 0,0 0,1 0,-1-1,3 0,1-1,-1 0,1-1,-1 0,1 0,0-1,-1 0,3-2,22-6,41-11,18 0,-67 17,1 0,0 2,0 1,0 1,12 2,213 20,-224-18,-1 2,0 0,0 2,0 1,-1 1,12 7,16 6,16 4,-2 4,-1 3,50 34,-67-39,1-2,2-2,37 12,-77-33,1 0,-1 0,0-1,1-1,0-1,0 0,-1 0,1-1,0-1,0-1,-1 0,3-1,29-8,-1-2,-1-1,1-4,63-20,-46 22,0 3,1 2,26 1,-20 7,-1 3,41 6,-17-1,-54-4,8 0,1 2,-1 2,9 4,-44-7,1 1,-1 1,1 0,-1 0,0 1,0 0,-1 0,0 1,0 1,0 0,-1 0,0 0,0 1,-1 0,0 1,0 0,-1 0,0 0,-1 1,2 3,1 5,1-1,0 1,2-2,0 1,1-2,9 10,-8-8,-1 1,-1 1,0 0,-2 0,1 2,-1 0,1-1,1 0,1-1,11 15,68 66,-57-65,-1 2,-2 1,20 33,-5 9,-4 2,-3 2,-3 4,-28-68,-2 0,0 0,-2 0,0 1,-1 0,-1 0,-1 0,-1 0,-2 15,2-9,0-1,2 0,1-1,1 1,1 0,1-1,2 3,10 25,2-1,22 40,-31-73,0 0,1 0,1-1,15 16,66 62,-1-1,77 114,-42-71,-31-35,10 22,-93-105,0 0,-2 1,-1 0,0 1,-5-9,-3-8,0 0,0-1,1 1,-1-1,1 0,1 1,15 19,-18-21,-1 0,1 0,-1 1,1-1,-1 1,0-1,0 3,-1-4,1 1,-1 0,1 0,0 0,0-1,0 1,1 0,-1-1,1 0,-1 1,1-1,0 0,1 2,7 5,1 0,1-1,2 2,-4-4,-1 0,0 1,0 0,0 1,5 6,5 8,-1 1,-1 0,0 2,-2 0,-1 0,-2 1,1 2,-6-5,1-1,2-1,0 0,1 0,1-1,1 0,0-1,16 15,-2-4,-1 1,-1 2,5 11,-25-37,1 0,0 0,0-1,0 0,1 0,-1 0,2-1,-1 0,0 0,1-1,0 0,0-1,8 3,15 4,0-2,0-1,9-1,13 4,-15-1,-13-3,0-1,5 0,-23-4,-1-1,0 1,0-1,0-1,1 1,-1-1,0 0,0 0,0-1,0 0,2-1,-2 0,-1-1,1 0,-1 0,0 0,0-1,0 1,2-4,-2 2,0 0,1 1,0 0,0 0,6-3,-6 5,5-3,0-1,-1 0,1 0,-1-2,-7 6,1 0,-1-1,0 1,-1-1,1 0,0 0,-1 0,0 0,0 0,0 0,-1-1,0 1,1-1,20-58,-14 45,-2-1,0 1,0-3,-5 16,0-1,-1 1,1-1,-1 0,0 1,0-1,-1 0,1 1,-1-1,-1 0,1 1,-2-4,-1 0,0-2,1 1,0 0,0 0,1-1,0-3,2 10,0-1,1 0,-1 1,1-1,0 1,0-1,0 1,1-1,-1 1,1 0,0 0,0-1,1 2,-1-1,3-3,34-37,-30 34,1 0,-2 0,1-1,-2 0,1-1,0-2,1-6,0 4,-1-1,-1-1,0-1,-6 13,1 1,-1-1,0 0,-1 0,1 0,-1 1,0-1,-1 0,1 0,-1 0,0 1,-1-1,-7-27,4 20,1 1,0-1,1 0,1 0,0-1,1 1,0 0,1-1,1 1,1-11,3-2,-1-1,-1-14,-3 29,0 0,-1 1,0-1,-1 1,-1-1,0 1,0-2,-9-20,2 5,1 1,2-2,0 1,2-1,0-5,4 16,-1-1,-1 1,0 0,-1 1,-2-1,1 1,-2 0,0 0,-13-24,3-2,1 0,3-1,-8-40,18 64,-1-1,-2 1,0 0,-1 1,0-1,-2 1,0 1,-5-6,-48-82,5-2,-19-55,63 133,-1 0,-2 1,-1 1,-2 0,0 1,-2 1,-20-19,-21-16,-4-10,46 47,1-1,1 0,1-1,-11-26,-37-102,35 80,-12-18,-38-86,52 109,-4 1,-2 2,-14-15,-13-12,4-3,3-2,6-2,-20-62,39 90,-3 0,-29-44,43 79,1 0,1-1,-6-28,-26-122,32 128,-3 0,-7-9,10 29,1 0,3 0,1-2,2 1,-2-29,6 1,3 0,5-21,-1 60,1 1,2 0,1 0,2 1,0 0,10-20,120-252,-131 287,1 1,0 0,1 0,0 0,1 1,0 1,6-5,18-12,30-21,-5 7,-46 29,0 1,-1-1,0-1,0 0,-2-1,4-6,16-27,6-18,-9 17,10-13,89-125,-109 162,2 1,1 1,1 1,3-2,45-48,7-10,-43 47,-1-2,-1-1,1-6,-11 14,2 0,1 1,15-13,85-71,-109 100,20-16,2 1,1 3,23-11,52-34,-108 66,0-1,0 0,0 0,-1-1,1 1,-1-1,0 0,-1 0,1-1,-3 5,-1 0,1 0,-1-1,1 1,-1 0,1 0,-1-1,0 1,0 0,0-1,0 1,0 0,0-1,0 1,0 0,0 0,0-1,-1 0,0 1,0-1,0 1,0-1,0 1,0 0,0 0,0-1,0 1,-1 0,1 0,0 0,-1 0,1 1,-1-1,1 0,-1 0,0 1,0-1,-11-2,1 1,-1 0,0 0,1 1,-1 1,-11 1,11-1,-61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2:54:39.848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1397 5905,'2'13,"1"5,1-18,1-10,14-45,-2 0,-2-1,-3-4,-9 47,0 0,-2-1,0 1,0-1,-1 0,-1 1,0-1,-1 0,2 9,-1 0,-1 1,1-1,-1 0,1 1,-1-1,-1 1,1 0,-1 0,1 0,-1 0,0 0,-1 0,1 1,0 0,-1-1,0 1,0 0,0 1,0-1,0 1,-1 0,-3-2,-21-6,10 5,0-2,1 0,0-1,0-1,1 0,0-2,0 0,-10-9,9 2,1 0,1-1,0-1,-2-5,-53-89,34 52,-45-84,5 8,59 106,2-1,1 0,2-1,1 0,2-1,1-1,2 1,1-4,2 14,-3 0,0 0,-1 0,-1 1,-12-22,-1 5,-3 1,-24-31,10 13,-21-44,-24-37,21 37,38 59,-2 1,-14-16,28 41,2-1,0 0,-8-19,-16-28,23 46,1-1,1 0,0-1,2 0,0 0,2-1,0 0,-1-16,-7-30,7 36,1 1,2-1,0-16,0-36,1 43,1 1,3-13,0-34,-2 63,1-1,1 1,1 0,2 0,1-8,13-49,-11 43,10-32,-4 25,5-46,-9 43,11-34,-14 60,14-41,-3-2,-1-9,-7 26,6-11,-2 13,0-19,-4-22,-3 1,-4-1,-4 0,-12-71,12 134,-1 0,-1 1,-1-1,-2 1,0 0,-1 0,-1 1,-2 0,0 1,-12-19,13 24,0 0,2-1,0-1,1 1,0-1,2-1,0 1,1-1,1-1,-4-39,3 0,3-15,-3-39,2-3,2 67,-2-1,-2-5,2 40,-1-1,0 1,-1-1,-1 1,-1 0,0 1,0-1,-6-7,5 10,-1 1,0 0,-3-2,1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3:02:55.91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33 1,'-7'14,"-4"6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3:02:47.78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308 33,'-2'0,"1"0,0 0,0-1,0 1,0-1,-1 1,1-1,0 0,0 1,0-1,0 0,0 0,0 1,0-2,-13-7,0 5,-1 1,1 1,-1 0,0 1,-11 1,-31-1,16 0,-32 3,66 1,7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3:11:48.541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998 5447,'-11'6,"6"-7,6-19,0 17,-1 1,0 0,1 0,-1-1,1 1,0 0,0 0,-1 0,2 0,-1 0,0 0,0 0,0 1,1-1,-1 0,1 1,1-2,-2 3,0-1,0 1,0-1,0 1,0 0,0 0,0-1,0 1,0 0,0 0,0 0,0 0,0 0,0 1,0-1,0 0,0 0,0 1,0-1,0 0,0 1,0-1,0 1,0-1,0 1,-1 0,1-1,0 1,0 0,-1 0,1-1,0 1,-1 0,1 0,-1 0,1 0,0 1,0-1,-1 1,1-1,-1 1,1-1,-1 1,0-1,0 1,1-1,-1 1,0 0,4 15,-3-17,-1 1,1-1,0 0,-1 1,1-1,0 0,-1 0,1 0,0 1,0-1,-1 0,1 0,0 0,0 0,-1 0,1 0,0 0,0-1,-1 1,1 0,0 0,-1 0,1-1,0 1,-1 0,1-1,0 1,-1-1,15-6,-12 5,1 1,-1-1,0 1,1 0,-1-1,1 2,0-1,-1 0,4 0,-3 1,-1 0,1-1,-1 0,1 0,-1 0,1 0,-1-1,0 1,0-1,1 0,-1 0,-1 0,3-2,34-35,-14 12,2-1,-2-2,-1 0,-1-2,-1 0,-2-1,9-23,-12 21,11-20,2 1,17-22,-40 64,0 0,-1-1,0 0,-1 0,0 0,-1-1,-1 1,0-1,-1 0,0-14,2 1,-1 12,1 1,0-1,1 1,5-10,4-12,-3 8,-4 9,0-1,-1 1,2-19,7-37,-9 49,-1 1,-1-1,-1-1,-1-23,-2 48,0-1,0 0,1 1,-1-1,0 0,1 0,0 1,0-1,0 1,0-1,0 1,0-1,1 1,-1 0,1-1,0 1,0 0,-1 0,1 0,1 1,-1-1,1-1,7-3,0 0,0 1,0 0,12-3,10-6,-27 12,136-64,-111 54,0 2,1 1,29-4,-16 2,-35 8,0 0,1 1,0 0,-1 1,1 0,0 0,6 1,-15 0,0 0,0 0,-1 0,1 0,0 0,0 0,0 0,0-1,0 1,-1 0,1-1,0 1,0-1,-1 1,1 0,0-1,-1 0,1 1,0-1,-1 1,1-1,-1 0,1 1,-1-1,1 0,-1 0,1 0,-1 1,0-1,1 0,-1 0,0 0,0 0,5-38,-3 17,6-23,3-15,8-22,-15 65,2 0,0 1,1 0,1 0,0 0,1 1,1 0,-7 11,-1 1,1-1,0 1,1 0,-1 0,0 0,1 1,0-1,0 1,-1 0,1 0,1 0,-1 0,0 1,4-1,4 0,0 0,0 1,0 1,0 0,0 1,22-1,-25-1,-1 0,0-1,1 0,-1-1,0 0,0 0,-1-1,1 0,4-3,23-10,62-19,-52 20,0-2,5-5,31-15,-34 16,26-16,139-80,-206 114,0-1,1 0,-1 0,-1-1,1 1,-1-1,0-1,3-5,32-58,-30 50,3-6,-1 0,-1-1,-1-1,-1 0,-2 0,-1-1,-1 0,-1 0,-2 0,-1-18,-2 28,0-1,-1 1,-2-1,0 1,0 0,-2 0,-1 1,0 0,-1 0,-1 0,0 1,-2 0,0 1,-1 0,0 1,-4-2,3 3,0-1,1 0,1 0,-6-11,12 18,1 0,0 0,1-1,0 0,0 1,1-1,0 0,0 0,1-1,0-4,-1-8,-1 0,0 0,-4-8,3 12,0 1,1-1,1 0,1 1,0-16,2 6,-1 0,-2 0,-3-15,-1-11,6 35,0 0,1 0,2-8,-1 11,-1 1,0-1,-1 0,0 0,-3-6,2 14,-1-5,0 0,0-1,1 1,1 0,0-1,0 1,1-1,2-1,4-28,7-29,-11 64,-1 0,1 0,0 0,0 0,1 0,0 1,0 0,3-3,59-75,50-84,-73 96,-30 47,2 1,0 0,1 2,1 0,20-19,61-47,-52 48,0-2,-3-1,36-48,-78 90,0 0,0 0,0 0,0-1,0 1,0 0,-1-1,1 1,0 0,-1-1,1 1,-1-1,1 1,-1-1,0 1,1-1,-1 1,0-1,0 0,0-1,-2 3,1-1,0 0,0 0,0 0,-1 1,1-1,0 1,-1-1,1 1,-1-1,1 1,-1 0,1 0,0 0,-1 0,1 0,-1 0,1 0,-1 0,1 0,-2 1,-31 1,-3 0</inkml:trace>
  <inkml:trace contextRef="#ctx0" brushRef="#br0" timeOffset="-2.14748E6">0 825,'10'-2,"-1"1,0 0,1 0,-1 1,1 1,-1-1,1 2,-1-1,0 1,0 1,0-1,1 2,-7-3,-1-1,0 0,1 1,-1-1,0 0,1 0,-1-1,0 1,1 0,-1-1,0 1,0-1,0 0,1 0,-1 1,0-2,1 0,36-26,-16 10,-6 7,1 2,1 0,-2 1</inkml:trace>
  <inkml:trace contextRef="#ctx0" brushRef="#br0" timeOffset="-2.14748E6">311 740,'7'-3,"27"-8,-20 7,2-3,0-1,0 0,-1-1,0-1,0 0,5-6,21-14,-8 8,0 2,1 1,6-1,-24 13,1 1,0 0,0 1,0 1,1 1,0 0,-1 2,3 0,298-6,-272 3,-1-2,0-1,0-3,11-5,174-63,-65 21,-124 44,6-1,-1-2,-1-2,0-2,17-12,16-18,-3-3,29-29,-76 58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2:50:18.51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45,'18'6,"0"0,1-1,-1-2,1 0,-1 0,1-2,0 0,0-1,0-1,0-1,4-2,64-6,-34 5,0-3,45-13,-79 17,1 1,0 0,-1 2,16 0,29-2,-38-1,0 2,1 1,-1 1,0 1,0 2,9 2,92 14,-45-8,-67-7,0 0,-1 1,1 1,-1 0,0 1,11 7,19 9,66 25,22 10,-107-45,0 1,-1 2,0 0,0 2,-11-5,-1 1,0 0,-1 1,0 0,-1 1,-1 0,-1 0,0 1,2 8,1 6,-2-1,-1 1,-1 1,-2-1,1 23,-4-38,2-1,0 0,0 0,5 10,-3-9,0 1,-1 0,1 12,0 30,-2 46,1 8,-4-61,-1-1,-6 38,5-84,0 23,2 0,1 1,2 8,0-2,-2 27,6 227,-2-152,-2-79,10 42,0 12,-5-41,2-1,16 49,-21-101,1 1,1-1,0-1,6 9,-2-4,-1 0,2 9,-4-11,1 0,1-1,0 0,14 16,19 32,-32-45,-6-10,0-1,0 0,1 0,0-1,1 0,0 0,1-1,0 0,0-1,4 3,18 9,0-1,0-1,2-2,0-2,1-1,26 7,-46-18,0 1,-1-2,1 0,0 0,-1-2,1 1,0-2,0 0,-1 0,1-1,-1-1,0-1,0 1,-1-2,1 0,-1 0,0-1,7-7,-10 7,-1-1,0 1,-1-2,0 1,0-1,-1 0,0-1,0 0,-1 0,-1 0,0 0,0 0,-1-1,0 0,1-6,2-24,-1-1,-2 0,-2-21,0 37,-2-30,-2-1,-2 0,-8-28,-43-166,45 206,2-1,2 0,0-27,6 51,1-1,2 0,0 0,1 1,1-1,1 1,1 0,4-6,12-33,-3 0,-2 0,-1-17,-8 33,2 0,2 1,13-32,-18 60,0 0,1 0,0 1,2 0,-1 1,2 0,0 1,1 0,0 0,1 2,7-6,47-33,3 3,2 4,43-19,-89 48,-1-1,-1-1,-1 0,-1-2,0-1,6-7,-14 14,0 1,1 0,0 1,1 1,0 0,0 1,1 1,17-5,24-4,1 2,4 2,-14 3,-17 2,0 2,0 1,0 2,1 1,-1 2,1 1,-1 1,0 2,0 1,-1 1,0 2,20 9,-25-7,114 50,-115-47,0 0,-1 1,0 1,5 7,-17-13,-1 1,-1 1,0 0,0 0,-2 1,7 10,9 22,6 18,-18-37,1 7,-1 1,-1 0,0 8,-1-3,2 0,3 4,2-8,1-1,2-1,21 27,-12-17,16 31,74 173,-106-222,-1 1,-1 0,-2 0,0 1,-2 0,-1 1,0 11,23 125,8-1,25 62,-52-186,-2 0,-2 1,-1 0,-1 28,-4 42,-6 11,5-48,4 0,9 54,-5-63,-6-53,0 1,2-1,-1 0,1 0,1-1,0 1,3 5,-5-12,0 0,1 1,-1-1,1 0,0-1,0 1,1 0,-1-1,1 0,0 0,0 0,0 0,0 0,0-1,1 0,-1 0,1 0,1 0,48 16,-43-13,1-1,0 0,0 0,0-2,0 1,0-2,0 1,1-2,10 0,68-2,-54 2,21-3,-46 2,0-1,1-1,-1 0,0 0,-1-1,8-4,22-9,17-3,-27 9,0 0,-1-2,9-6,-30 13,0 1,0-2,0 1,-1-1,0-1,0 1,0-1,-1-1,-1 1,1-1,-1 0,-1-1,0 0,1 0,0 0,1 1,-1-1,2 2,6-8,-4 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3:03:06.198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48,'9'-3,"26"-13,-33 15,0 0,0 0,0 0,0 0,-1-1,1 1,0-1,-1 1,1-1,-1 0,0 1,0 0</inkml:trace>
  <inkml:trace contextRef="#ctx0" brushRef="#br0" timeOffset="35178.743">81 6,'15'14,"0"1,0 0,-1 2,-1 0,-1 0,0 1,-1 1,-1 0,-1 0,-1 1,0 0,-2 0,0 1,0 5,17 110,-12-66,3 0,3-1,7 15,4 7,15 88,-6-20,16 66,-47-194,-2-13,-1 0,0-1,-1 6,-2-15,2 0,-1 0,1 0,1 0,-1 0,1 0,1-1,-1 1,1-1,0 0,1 0,1 1,5 7,1-1,0-1,1 0,0-1,2 1,-7-9,-1 0,1 0,0-1,0 0,0 0,1-1,-1 0,1 0,-1-1,1 0,-1-1,4 0,10 2,-6-1,0-1,0-1,0-1,5-1,-3 1,0 0,0 1,6 1,125 14,-55-4,2-4,-25-8,1-2,-1-4,0-3,3-4,-55 13,-1 0,0 1,1 1,-1 1,13 2,17 1,-43-4,1 0,0 0,0-1,0 0,0 0,-1 0,1 0,0-1,-1 0,1 0,2-2,3-3,0 0,0-1,0-1,1-2,3-1,-6 6,0 1,0 0,1 0,-1 1,1 0,0 1,0 0,1 1,-1 0,9 0,43-12,2-10,-42 15,1 0,0 2,1 1,5 0,-14 3,0 1,0 1,0 0,0 1,1 0,-1 2,6 1,1 1,0-1,0 0,0-2,0 0,0-2,0 0,0-2,0 0,12-5,-2 2,1 2,-1 1,31 1,-13 0,-35 3,-1 0,0 0,0 1,0 1,0 1,8 2,-5-1,0 0,0-2,0 0,1-1,17 2,-28-2,0-1,0 0,0-1,0 0,0 0,-1 0,1-1,0 0,0 0,0-1,-1 1,4-3,-4 2,0 1,0-1,-1 1,1 0,0 0,0 0,0 1,1 0,-1 0,0 1,4 1,-1-1,0-1,0 1,-1-1,1-1,0 0,-4 0,0 0,0-1,-1 1,1-1,-1 0,1-1,-1 1,0-1,0 0,-1 1,1-1,-1 1,0 0,1 0,-1 1,1-1,0 1,-1 0,1-1,0 2,0-1,0 0,-1 1,1 0,2 0,11 1,1-2,0 1,-1-2,11-2,-20 4,-1 0,1 0,-1 1,1 0,-1 0,0 1,1 0,-1 0,0 1,0 0,1 1,28 9,-32-12,0 1,0 0,0 0,0 0,0 0,-1 0,1 1,-1 0,0-1,0 1,0 1,0-1,0 0,-1 1,0-1,1 2,22 25,-23-28,0-1,1 0,-1 1,0-1,1 0,-1 0,1-1,0 1,-1 0,1-1,-1 0,3 1,19 4,-8 1,-1 1,-5-2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4:30:07.614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211 3432,'14'2,"0"-1,8-1,14 1,-19-1,1 0,-1-1,1-1,-1-1,0-1,0 0,-1-1,1 0,-1-2,0 0,-1-1,1 0,-1-2,22-14,0-3,-2-1,-1-1,13-17,21-16,-24 22,2-5,-34 33,-1-1,0-1,-1 0,-1 0,8-15,-14 20,0-1,0 0,-1 0,-1-1,1 1,-2 0,1 0,-1-1,-1 1,0 0,0-1,-2-1,-1-42,3-8,7-56,-3 92,1 1,1-1,2 1,0 1,1-1,2 1,-7 18,0 0,0 1,1-1,0 0,0 1,1 0,-1 0,1 0,2-1,9-7,1 1,8-3,-9 4,0 1,0-2,0-2,29-27,-5 2,1 2,3 2,0 2,9-3,-46 32,1 1,-1 0,0 0,1 0,0 1,0 0,0 1,1-1,67-1,-16 1,-31-2,0-1,0-2,-1-1,0 0,-1-3,0 0,15-9,40-26,53-40,-88 55,254-155,-104 66,-157 95,0-3,14-15,-36 27,0 0,-1-2,-1 0,-1-1,9-14,-21 29,-1 0,0 1,0-1,0 0,0 0,-1 0,0 0,1 0,-1 0,-1 0,1-1,0-1,-2 3,1 0,-1 0,1 0,-1 0,0 0,0 0,0 1,-1-1,1 0,-1 0,1 1,-1-1,0 1,0 0,0-1,0 1,-1-1,-3-2,0-1,0 0,1 0,0-1,0 1,1-1,-2-5,4 8,1 0,-1 0,1-1,1 1,-1 0,0-1,1 1,0-1,0 1,1 0,-1-1,1 1,0 0,0-1,0 1,3-14,2 0,0 1,0 0,2 0,0 1,1 0,0 0,2 1,-1 0,10-8,-11 10,1 0,-2-1,0 0,0 0,-1 0,-1-1,-1-1,0 1,0-3,15-40,-14 41,-1 0,-1-1,1-11,9-34,2 17,5-19,-17 48,0 1,2-1,3-7,-6 17,0 1,1 0,0 0,0 0,0 0,1 0,0 1,0 0,5-4,31-26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3:10:50.388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1942,'19'-9,"-14"6,0 1,1-1,-1 1,0 0,4 0,-7 1,-1 1,1 0,-1 0,1 0,-1 0,1 0,-1 0,1 0,0 1,-1-1,1 0,-1 1,0-1,1 1,-1 0,1 0,-1-1,0 1,1 0,-1 0,0 0,0 0,1 1,1 0,-1 0,0 0,0-1,1 1,-1-1,1 0,0 0,-1 0,1 0,0 0,-1 0,1-1,2 1,38-4,-6 0,-3 4,0 2,-1 1,0 1,0 2,11 5,-38-9,1-1,-1 1,0 0,-1 0,1 1,-1 0,1 0,-1 0,0 1,1 2,15 11,-19-17,1 1,-1-1,1 0,0 0,-1 0,1 0,0 0,0 0,0-1,0 1,0-1,0 0,0 0,0 0,0-1,-1 1,1-1,0 1,0-1,0 0,0 0,-1 0,1 0,0-1,-1 1,2-2,3-1,0 0,0-1,0 0,-1 0,0 0,0-1,0 0,-1 0,1-2,28-52,-24 41,0 0,13-15,-14 21,0 0,0-1,-9 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3:12:22.408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488 6502,'5'-1,"23"-12,18-10,-25 12,0 1,0 0,1 2,0 0,0 2,1 0,1 1,70-5,1 4,90 5,-103 0,-59-1,0 1,0 2,1 0,12 4,-7 0,39 8,0 4,-49-10,0 0,0 2,-1 0,6 5,-1-1,-19-10,0 0,-1 0,1 0,-1 1,0-1,0 1,0 0,0 0,-1 0,1 0,-1 0,1 2,-1 0,1-1,0 0,0 0,0-1,1 1,0 0,-1-1,5 3,14 7,0 0,0-2,1-1,1-1,18 6,-16-7,0 1,0 2,-1 1,16 11,-29-15,0 1,0 0,-1 1,-1 1,1 0,-2 0,0 0,0 2,-2-1,1 1,-2 0,0 0,0 1,1 6,-6-17,0 0,1 0,-1 0,1-1,0 1,0-1,1 1,-1-1,1 0,-1 0,3 2,2 0,0 0,0-1,0 1,8 2,-11-5,4 2,0 1,-1 1,1 0,-1 0,4 4,-5-3,2-1,-1 0,1 0,0-1,7 5,16 3,1-1,27 6,19 6,-24-7,0-2,20 1,-38-8,-17-3,-1 1,1 1,-2 0,2 2,0 0,-1-1,2-1,11 3,53 8,0-4,33 0,-91-13,-1-1,0-1,2-2,-5 1,0 0,-1 2,1 0,10 3,-25-3,-1 0,0 0,1 0,-1-1,0 0,0 0,1 0,-1-1,0 0,0-1,5-2,12-7,1-1,5-6,2 0,9-4,-28 18,-1-1,1 0,-1-1,-1-1,1 0,-1 0,-1-1,1 0,-1 0,5-9,0-4,-2 0,-1-1,0-1,-2 0,0 0,-2-1,-1 1,2-19,-7 23,0-1,-1 1,-2 0,0-1,-1 1,-1 0,-2-4,0-6,1 0,-1-22,6 33,1 1,1-1,1 1,2-7,4-39,-7 24,-3 30,1 0,1 0,0 0,0 0,1 1,1-4,0 2,-1 1,0-1,-1 0,0 1,0-1,-1 0,-1 1,0-1,-1 0,-1-5,-5-19,-3 0,-7-15,1 1,8 21,0 1,-3 1,0 0,-1 0,-13-17,12 26,-2 0,-11-11,-2-1,12 14,0 0,0 2,-1 0,-18-10,11 8,2-1,-14-12,28 20,-1 0,0 1,0 0,0 1,-4-2,8 5,0 1,0 0,0 0,-1 0,1 1,-1 0,1 0,-1 1,1-1,-5 2,-38-2,0-1,0-3,-6-3,3 2,-104-22,44 7,100 19,-192-26,182 26,0-1,0-1,-15-5,33 7,0 0,1 0,-1 0,1 0,0 0,-1-1,1 0,0 1,0-1,1 0,-1 0,-1-2,2 1,-1 1,0-1,0 1,0 0,0 0,-1 1,1-1,-1 1,1-1,-1 1,-1 0,-3-1,0 0,1 0,-1-1,1 0,-7-4,11 5,-1 0,1 0,0-1,0 1,1-1,-1 1,1-1,0 0,-1 0,2 0,-1 0,0 0,-18-44,14 36,0 0,1 1,1-1,0-1,1 1,0-1,0 1,2-1,0 0,0 0,1-6,1 0,-2-1,0 0,-1 1,-1-1,-1 1,-5-14,3 7,1 0,0 0,2-8,3 8,1 1,2-1,4-18,-3 14,0 1,-1-15,-4-71,-1 29,4 0,4 0,95-648,-93 694,2 0,1 1,2 1,2 0,2 1,7-10,259-492,-70 165,-175 315,-17 27,-2 0,6-14,-12 19,6-12,-1-1,-3 0,-1-1,-1-4,27-93,-21 77,8-50,-24 89,-1 0,0 0,-2-1,-1 8,1 0,1 0,1 1,0-1,0 0,2 1,4-12,0 2,-1 0,-2-1,0 1,1-21,-3 22,0 0,2 0,0 0,2 0,6-14,38-85,-44 105,-2 0,0 0,2-12,-4 11,2 0,0 0,6-11,23-57,-4 0,4-28,-29 93,-1 0,-1-1,-1 1,-1 0,-1-1,-1 1,-1-5,-5-35,-14-51,18 98,-2-10,-1 1,-5-13,9 31,0-1,0 1,-1 0,0 0,0 0,0 0,0 1,-1-1,1 1,-1 0,0 0,-1 0,-1-1,-11-5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3:03:37.35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21 103,'1'3,"6"13,0 1,0-1,2 0,0 0,1-1,0-1,1 0,3 2,-9-11,0 0,1-1,0 1,0-1,0-1,3 2,-4-2,1 0,-1 1,1-1,-1 1,0 0,0 1,-1-1,1 2,26 35,-2 2,-1 1,-3 1,10 27,-24-45,-2 0,3 19,-4-15,11 26,-6-18,-2 1,-1 0,0 9,7 31,-15-68,-1 1,0-1,-1 1,0-1,-1 0,-1 1,1-1,-2 0,0 0,0 0,-1 0,-1 0,0-1,0 0,-1 0,-1 0,-4 5,2-4,-9 16,-17 16,20-24,13-17,0 1,-1-1,0 0,1 0,-1 0,0 0,-1 0,1 0,0-1,-3 2,-10 5,-20 9,15-9,-8 3,26-10,0-1,-1 1,1 0,0 0,0 0,0 1,0-1,1 1,-1-1,1 1,-1 0,1 0,-1 1,-15 17,16-18,-1 0,1 1,0 0,0 0,0 0,1 0,-1 0,1 0,0 0,0 0,0 0,1 0,0 5,-3 10,2-17,-3 14,1 0,0 0,2 1,-1-1,2 0,0 2,1-14,-1 0,1 0,0 0,0 0,0 0,0-1,1 1,-1 0,1-1,0 1,0-1,0 1,1-1,-1 0,1 0,0 0,0-1,0 1,0-1,0 1,1-1,-1 0,1 0,-1 0,1-1,0 1,1-1,23 7,-22-7,0 0,1 1,-1 0,0 1,0-1,-1 1,1 0,30 17,0-3,1 0,18 3,40 18,-56-21,-19-9,0 1,-1 0,-1 1,0 1,0 1,8 7,-21-15,0 0,1 0,-1-1,1 0,-1 0,7 2,10 5,-21-9,-1 0,1-1,0 1,-1 0,1 0,-1 0,1 0,-1 1,0-1,1 0,-1 0,0 0,0 0,0 0,1 0,-1 1,-1 0,1 26,0-21,1 32,0-16,-1 0,-1 0,-4 22,4-39,0 0,-1 0,0 1,0-1,0 0,-1-1,0 1,0 0,0-1,-1 0,0 0,0 0,0 0,-1 0,1-1,-3 2,-15 10,10-8,-1 1,2 1,0 0,0 0,0 1,2 0,-4 6,-19 31,-56 78,79-116,0 0,-1-1,0 0,-5 2,4-2,-1 1,1 0,-4 6,10-10,0-1,0 1,-1-1,0 0,0 0,0-1,0 0,-1 0,0 0,0-1,0 0,-7 2,13-5,-1 1,1-1,-1 1,1 0,-1 0,1-1,-1 1,1 0,0 0,-1 1,1-1,0 0,0 0,0 1,0-1,0 0,0 1,0-1,0 1,1-1,-1 1,1 0,-1-1,1 1,0-1,-1 1,1 0,0 0,0 7,0 0,0 0,1 0,1 0,0 2,2 21,-4-21,0-1,-1 0,0 0,-1 0,0-1,0 1,-1 0,-2 3,4 0,1-13,0 1,0-1,0 0,0 0,0 0,0 0,0 1,0-1,0 0,0 0,0 0,-1 1,1-1,0 0,0 0,0 0,1 1,-1-1,0 0,0 0,0 0,0 1,0-1,0 0,0 0,0 0,0 0,0 1,0-1,0 0,1 0,-1 0,0 0,0 0,0 1,0-1,1 0,-1 0,0 0,0 0,0 0,0 0,1 0,-1 0,0 0,0 0,0 0,1 0,-1 0,0 0,0 0,0 0,1 0,21 10,-15-7,11 5,0 0,-1 2,0-1,-1 2,8 6,10 11,2-1,1-2,1-2,1-1,1-2,26 8,-43-21,0-1,0-1,1-1,0-2,0 0,7-1,-13-2,0-1,0-1,-1 0,6-2,48-8,196-23,-244 33,-1 1,1 2,0 0,-1 2,7 1,53 2,-63-3,1 0,-1 2,-1 0,1 1,0 0,2 3,26 7,38 14,-60-18,1-2,1-2,-1 0,1-1,9-1,7 1,-1 2,0 1,23 10,-51-17,0 0,1 0,-1-1,0-1,0 0,1-1,-1-1,0 0,2-1,3-1,-1 2,1 0,0 1,0 1,1 1,25 4,0-2,36-2,-56-2,-9 0,-1 1,0-2,6-1,-13 2,1 0,-1 1,1 0,-1 0,1 1,-1 0,1 1,-1 0,1 0,-1 1,2 1,-1-1,0 0,0-1,0 0,1 0,-1-1,0 0,1 0,-1-1,5-1,27-5,-9 0,0 2,0 1,2 2,-26 1,0 0,1 1,-1 0,0 0,0 1,0 0,0 0,0 1,0 0,-1 0,1 1,-1 0,0 0,0 1,20 22,-25-24,1 0,0 0,-1 1,1-2,0 1,1 0,-1-1,0 1,1-1,0 0,-1 0,1 0,0-1,0 1,0-1,2 0,-2 0,-1 0,0 0,0 0,0 0,1 0,-1 0,0 1,0 0,-1-1,1 1,0 0,0 1,-1-1,0 0,1 1,0 0,5 8,-1 0,0 0,4 9,11 17,54 66,-38-55,-55-63,12 11,-14-9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2:51:55.07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4929,'5'1,"7"2,1-1,-1-1,0 1,1-2,-1 0,1 0,-1-2,1 1,-1-1,10-4,30-14,43-24,-47 21,-32 14,-1-1,0 0,0 0,-2-2,9-8,-6 6,1 0,0 1,12-7,15-8,30-26,-7 5,135-93,-182 127,-1-1,0-1,-1-1,-1 0,-1-2,0 0,-2 0,0-1,-1-1,-1-2,5-2,1 0,1 2,2 0,15-14,-11 12,-2-1,0-1,5-11,30-61,-35 58,2 0,29-35,-33 46,0-1,-2-1,-2-1,-1 0,-2-1,3-13,-11 25,0 0,-2 0,0-1,-2 1,0-21,-1 8,7-36,15-30,-10 51,4-40,-16 78,4-24,-2 0,-1-16,-2 40,-1 1,-1-1,0 1,0-1,-1 1,-1 0,0 0,-1 1,-1-3,-34-58,-40-55,-6-9,67 105,2-1,1-1,2 0,1-1,2-1,1 0,2 0,1-1,-1-27,4 5,3-20,2 56,1 0,1 0,0 0,2 1,1-5,0 13,0 0,1 1,0 0,0 0,1 0,1 1,4-4,-1 0,0-1,-1 0,4-9,17-44,10-39,-12 33,-10 18,-1-4,-2 6,8-14,-14 38,0-1,-3 0,0 0,-2-1,-2-1,5-54,-5-24,-3 103,-1 0,0 1,-1-1,0 0,0 1,-1-1,0 1,0-1,-1 1,-1 0,1 0,-1 0,0 0,-1 1,0 0,0 0,-5-5,-17-23,2 0,2-1,-17-35,18 30,-95-169,116 209,-2-5,0 0,0 0,-1 1,0 0,0 0,0 0,-1 0,1 0,-1 1,0 0,-2-1,-9-2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3:03:28.21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2703 168,'9'31,"-1"4,1 16,-8-47,5 71,-6-69,0 0,-1 1,1-1,-1 1,-1-1,1 0,-1 0,0 0,-1 0,0 2,2-7,0 0,1 0,-1 0,0 0,0 0,0 0,0 0,0 0,0-1,0 1,0 0,0-1,0 1,0-1,-1 1,1-1,0 1,0-1,-1 0,1 0,0 0,0 0,-1 0,1 0,0 0,-1 0,1 0,0 0,0-1,-1 1,1 0,0-1,0 1,-1-1,-23-2,11 3,-1 0,1 0,0-2,-7-1,-37-2,3 7,-52 10,64-6,0-2,0-2,-37-2,7-6,0 4,0 2,-8 5,15 0,32-4,0 2,0 2,1 1,-7 3,35-8,0 1,1 0,-1 1,0-1,1 1,0 0,-1 0,1 1,0-1,1 1,-4 3,-5 7,1 2,-7 11,9-13,-1 1,-10 10,15-20,-1 3,0-1,-1 0,0 0,-1-1,0 0,0 0,0-1,0 0,-5 2,4-2,1 0,-1 1,1 0,0 0,1 1,0 0,0 0,-1 2,-17 17,13-15,0 2,1 0,1 0,0 1,0 0,2 0,-1 1,2 1,0-1,1 1,1 0,0 1,1-1,1 1,0 0,1 0,1 5,2-9,1 1,0-1,1 0,1-1,-1 1,2 0,0-1,5 8,10 31,138 474,-82-202,-1 88,-59-316,6 38,9 11,-16-79,-7-30,1 0,1 0,2-1,9 19,-17-48,-1 1,1-1,0 0,0 0,1-1,2 4,-2-5,-1 2,0-1,0 0,-1 1,1 0,-1 0,0 0,0 1,3 8,0-1,-1 1,-1-1,0 1,0 1,-2-1,0 0,-1 1,0-1,-1 1,0-1,-2 1,0 1,-6 23,-2 0,-2-1,-12 26,23-60,-1 0,1 0,-1-1,0 1,0 0,-1-1,1 0,-1 1,1-3,1 1,-1-1,0 0,1 0,-1 0,0 0,0 0,0-1,1 1,-1 0,0-1,0 1,0-1,0 0,0 0,0 0,-1 0,-70 9,51-10,-8-1,0 2,1 1,-1 2,-1 0,-367 54,365-54,12 0,-1-2,1 0,-1-1,-12-2,16 2,0 0,1 1,-1 1,1 1,-1 0,1 2,0 0,-6 3,-58 13,21-11,-7-3,-37 5,101-11,0-1,0 0,0 0,-1 0,1 0,0-1,0 1,0-1,0 0,0 0,-16-3,15 4,0 0,0 0,0 0,0 1,-1 0,1 0,0 0,0 0,0 1,1 0,-3 1,-41 24,44-25,-19 12,0 2,-8 8,22-17,1 0,0 1,0 0,1 0,0 1,0-1,-3 10,-14 31,3 1,2 0,-9 43,17-62,8-24,-1 0,1 0,0 1,1-1,0 0,0 1,0-1,1 1,0-1,1 1,-1-1,2 2,1 7,0 0,-1 0,-1 1,-1-1,0 0,-1 0,-1 5,2-10,0-1,1 0,0 1,0-1,2 0,-1 0,1 0,0 0,1-1,1 2,0 0,-1 0,0 0,-1 1,0-1,-1 1,0 0,0 10,3 132,-5-152,0 0,-1 0,1 0,-1 0,1 0,-1 0,0-1,0 1,0 0,-1 1,2-3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5159-5D3B-42DF-B4AE-D2103EB662F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0092D-16AD-4483-89C8-4C906AFF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9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0D34-43C4-4F3D-AE7A-595B05C910C8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1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86AC-8FE5-4857-B8F2-97C69F82FEB2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7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A8BE0-CCC4-459D-9DE5-98A5FCBE5DBC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726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63C0-AC7D-4C78-8D4E-3F61916F5947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19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BB24D-21D2-4263-95FD-EBD758E1E90D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227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62C4-6F0A-4A25-880D-36341EA9BF25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20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47C8-995C-4170-952C-BE98512F39A7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5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36A93-9556-44C0-8655-8341CF1867CF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9134-B8A2-46BA-9735-E45091793096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1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BFC4-A04A-47E9-B3F9-0269488899E5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4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4F01C-47F2-4C3A-BB80-13F61D48596C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19C87-A351-447F-88B8-1641C2A9BD06}" type="datetime1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3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F51A-242D-4C05-9645-7802736EBE66}" type="datetime1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F9C8-FEBD-4FB6-A224-43EACF08C51E}" type="datetime1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552F-C1CB-4909-9D80-4D8BEEF943AA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47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30DE8-B82A-49AC-B15C-7588AE912B4C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9F4B-742F-497E-93B2-35B6D0C90C31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8E3A7B-0956-495E-9640-49AAE15B5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6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4.png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3.xml"/><Relationship Id="rId30" Type="http://schemas.openxmlformats.org/officeDocument/2006/relationships/image" Target="../media/image22.png"/><Relationship Id="rId35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C2E-F293-4BF0-BC87-8400E837E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727" y="1357430"/>
            <a:ext cx="8263350" cy="2071570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Commodity Procurement Strategy Optimization Using Quantum Devices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CDL Quantum Hackathon 2019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D9189-8FDF-42F8-B7A2-2461CA4FD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186" y="3983104"/>
            <a:ext cx="6764866" cy="1861826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Pi</a:t>
            </a:r>
            <a:r>
              <a:rPr lang="en-US" sz="3000" dirty="0">
                <a:solidFill>
                  <a:srgbClr val="00B0F0"/>
                </a:solidFill>
              </a:rPr>
              <a:t>Q</a:t>
            </a:r>
            <a:r>
              <a:rPr lang="en-US" sz="3000" dirty="0">
                <a:solidFill>
                  <a:srgbClr val="FF0000"/>
                </a:solidFill>
              </a:rPr>
              <a:t>A</a:t>
            </a:r>
            <a:r>
              <a:rPr lang="en-US" sz="3000" dirty="0">
                <a:solidFill>
                  <a:srgbClr val="FFC000"/>
                </a:solidFill>
              </a:rPr>
              <a:t>O</a:t>
            </a:r>
            <a:r>
              <a:rPr lang="en-US" sz="3000" dirty="0">
                <a:solidFill>
                  <a:srgbClr val="00B050"/>
                </a:solidFill>
              </a:rPr>
              <a:t>A</a:t>
            </a:r>
            <a:r>
              <a:rPr lang="en-US" sz="3000" dirty="0">
                <a:solidFill>
                  <a:schemeClr val="tx1"/>
                </a:solidFill>
              </a:rPr>
              <a:t>sso</a:t>
            </a:r>
            <a:endParaRPr lang="en-US" sz="3000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Alvaro Ortega Gonzalez</a:t>
            </a:r>
          </a:p>
          <a:p>
            <a:r>
              <a:rPr lang="en-US" dirty="0">
                <a:solidFill>
                  <a:srgbClr val="FF0000"/>
                </a:solidFill>
              </a:rPr>
              <a:t>Will Pol</a:t>
            </a:r>
          </a:p>
          <a:p>
            <a:r>
              <a:rPr lang="en-US" dirty="0">
                <a:solidFill>
                  <a:srgbClr val="FFC000"/>
                </a:solidFill>
              </a:rPr>
              <a:t>Fazal Mahmood</a:t>
            </a:r>
          </a:p>
          <a:p>
            <a:r>
              <a:rPr lang="en-US" dirty="0">
                <a:solidFill>
                  <a:srgbClr val="00B050"/>
                </a:solidFill>
              </a:rPr>
              <a:t>Alex Luna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8E13E-9467-4930-86A9-3AD952BE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0" y="6117685"/>
            <a:ext cx="1589390" cy="56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FA03-A6CB-4E0F-9013-2E2F822C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Quantum Solution: </a:t>
            </a:r>
            <a:r>
              <a:rPr lang="en-US" dirty="0" err="1">
                <a:solidFill>
                  <a:srgbClr val="FFC000"/>
                </a:solidFill>
              </a:rPr>
              <a:t>Rigetti</a:t>
            </a:r>
            <a:br>
              <a:rPr lang="en-US" dirty="0">
                <a:solidFill>
                  <a:srgbClr val="FFC00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D6132-B6D9-4FAE-A95F-E0CB577A8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506"/>
            <a:ext cx="8596668" cy="3880773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QAOA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Can run small problems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With smart choice of mixer, trade-off between qubit count &amp; size of solution space for constrained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472B5-28E0-44CB-A554-65B1C800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46" y="2921231"/>
            <a:ext cx="3176587" cy="728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2F45D-5E97-447F-9392-E048353F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66" y="4083168"/>
            <a:ext cx="2979877" cy="1913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0AF17-E997-49DB-8D3B-8BBA04A5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89" y="3649892"/>
            <a:ext cx="4000418" cy="23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8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6F3CD-FA17-4123-A0AD-5E61AEE5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8" r="26029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78" name="Isosceles Triangle 5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Content Placeholder 8">
            <a:extLst>
              <a:ext uri="{FF2B5EF4-FFF2-40B4-BE49-F238E27FC236}">
                <a16:creationId xmlns:a16="http://schemas.microsoft.com/office/drawing/2014/main" id="{FD1B5344-3D91-42C7-9A76-4532AA9B0724}"/>
              </a:ext>
            </a:extLst>
          </p:cNvPr>
          <p:cNvSpPr txBox="1">
            <a:spLocks/>
          </p:cNvSpPr>
          <p:nvPr/>
        </p:nvSpPr>
        <p:spPr>
          <a:xfrm>
            <a:off x="5525714" y="4278775"/>
            <a:ext cx="3833706" cy="1806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Coca Cola’s Annual High Fructose Corn Syrup Supply Allocation</a:t>
            </a:r>
          </a:p>
        </p:txBody>
      </p:sp>
      <p:sp>
        <p:nvSpPr>
          <p:cNvPr id="157" name="Title 1">
            <a:extLst>
              <a:ext uri="{FF2B5EF4-FFF2-40B4-BE49-F238E27FC236}">
                <a16:creationId xmlns:a16="http://schemas.microsoft.com/office/drawing/2014/main" id="{1EDE3F88-8BDE-4453-B810-3D1B27E0E147}"/>
              </a:ext>
            </a:extLst>
          </p:cNvPr>
          <p:cNvSpPr txBox="1">
            <a:spLocks/>
          </p:cNvSpPr>
          <p:nvPr/>
        </p:nvSpPr>
        <p:spPr>
          <a:xfrm>
            <a:off x="5522540" y="3010877"/>
            <a:ext cx="375692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Quantum Solution: Xanadu</a:t>
            </a:r>
          </a:p>
        </p:txBody>
      </p:sp>
    </p:spTree>
    <p:extLst>
      <p:ext uri="{BB962C8B-B14F-4D97-AF65-F5344CB8AC3E}">
        <p14:creationId xmlns:p14="http://schemas.microsoft.com/office/powerpoint/2010/main" val="754480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FA03-A6CB-4E0F-9013-2E2F822C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Quantum Solution: Xanadu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D6132-B6D9-4FAE-A95F-E0CB577A8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2883"/>
            <a:ext cx="8596668" cy="3880773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Sample subgraphs using GBS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Can run highly structured problems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Colors dense parts of graphs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EB5BF-2832-4FFC-85CA-0E55D47B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85" y="3268067"/>
            <a:ext cx="3473226" cy="223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D647E-DAB6-45C3-95B5-27FAE063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417" y="3277587"/>
            <a:ext cx="3349030" cy="22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67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Isosceles Triangle 5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Content Placeholder 8">
            <a:extLst>
              <a:ext uri="{FF2B5EF4-FFF2-40B4-BE49-F238E27FC236}">
                <a16:creationId xmlns:a16="http://schemas.microsoft.com/office/drawing/2014/main" id="{FD1B5344-3D91-42C7-9A76-4532AA9B0724}"/>
              </a:ext>
            </a:extLst>
          </p:cNvPr>
          <p:cNvSpPr txBox="1">
            <a:spLocks/>
          </p:cNvSpPr>
          <p:nvPr/>
        </p:nvSpPr>
        <p:spPr>
          <a:xfrm>
            <a:off x="1342944" y="1594394"/>
            <a:ext cx="7100306" cy="196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Solved an instance of the graph coloring problem using Xanadu’s Gaussian Boson Sampling</a:t>
            </a:r>
          </a:p>
          <a:p>
            <a:pPr marL="0" indent="0">
              <a:buClr>
                <a:srgbClr val="00B0F0"/>
              </a:buClr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Clr>
                <a:srgbClr val="FF0000"/>
              </a:buClr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Utilized 3 different quantum hardware architectures to solve a real world business problem </a:t>
            </a:r>
          </a:p>
          <a:p>
            <a:pPr marL="0" indent="0">
              <a:buClr>
                <a:srgbClr val="FF0000"/>
              </a:buClr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7" name="Title 1">
            <a:extLst>
              <a:ext uri="{FF2B5EF4-FFF2-40B4-BE49-F238E27FC236}">
                <a16:creationId xmlns:a16="http://schemas.microsoft.com/office/drawing/2014/main" id="{1EDE3F88-8BDE-4453-B810-3D1B27E0E147}"/>
              </a:ext>
            </a:extLst>
          </p:cNvPr>
          <p:cNvSpPr txBox="1">
            <a:spLocks/>
          </p:cNvSpPr>
          <p:nvPr/>
        </p:nvSpPr>
        <p:spPr>
          <a:xfrm>
            <a:off x="1136170" y="494558"/>
            <a:ext cx="3756927" cy="756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rgbClr val="00B0F0"/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C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dirty="0">
                <a:solidFill>
                  <a:srgbClr val="00B0F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o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90F34-481C-4F39-9FCE-1F529FA9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428" y="4805752"/>
            <a:ext cx="1487047" cy="1487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566648-22BA-4AA2-90DB-EE6AC142E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33" y="4805752"/>
            <a:ext cx="1487047" cy="1487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09175-7200-4836-A05A-D7363CC53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9" y="4805752"/>
            <a:ext cx="1487047" cy="1487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8A266-4A6D-4DA6-8108-4E517932D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884" y="4805753"/>
            <a:ext cx="1487046" cy="1487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D277A-7075-4BAA-BCAD-5965A4B26A87}"/>
              </a:ext>
            </a:extLst>
          </p:cNvPr>
          <p:cNvSpPr txBox="1"/>
          <p:nvPr/>
        </p:nvSpPr>
        <p:spPr>
          <a:xfrm>
            <a:off x="1123401" y="4124468"/>
            <a:ext cx="148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F0"/>
                </a:solidFill>
              </a:rPr>
              <a:t>Alvaro Ortega Gonzalez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C58E3-4088-4931-A3E9-6D70EE3A30C0}"/>
              </a:ext>
            </a:extLst>
          </p:cNvPr>
          <p:cNvSpPr txBox="1"/>
          <p:nvPr/>
        </p:nvSpPr>
        <p:spPr>
          <a:xfrm>
            <a:off x="3371633" y="4241347"/>
            <a:ext cx="8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Will Pol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58DE0-7D97-4598-9075-5855168C32ED}"/>
              </a:ext>
            </a:extLst>
          </p:cNvPr>
          <p:cNvSpPr txBox="1"/>
          <p:nvPr/>
        </p:nvSpPr>
        <p:spPr>
          <a:xfrm>
            <a:off x="4893097" y="4118237"/>
            <a:ext cx="148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Fazal Mahmood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1E4EC-B28C-438F-AE23-8A63B9EE006B}"/>
              </a:ext>
            </a:extLst>
          </p:cNvPr>
          <p:cNvSpPr txBox="1"/>
          <p:nvPr/>
        </p:nvSpPr>
        <p:spPr>
          <a:xfrm>
            <a:off x="6749427" y="4241348"/>
            <a:ext cx="1487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Alex Luna</a:t>
            </a:r>
          </a:p>
        </p:txBody>
      </p:sp>
    </p:spTree>
    <p:extLst>
      <p:ext uri="{BB962C8B-B14F-4D97-AF65-F5344CB8AC3E}">
        <p14:creationId xmlns:p14="http://schemas.microsoft.com/office/powerpoint/2010/main" val="47022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07E7D-6D66-4CDE-91E3-11B0E82C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D81BB-05CF-42F7-AE97-E9242301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Problem Exploration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Problem Statement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Quantum Solution – D-Wave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Quantum Solution - Rigetti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Quantum Solution – Xanadu</a:t>
            </a:r>
          </a:p>
          <a:p>
            <a:pPr marL="0" indent="0">
              <a:buNone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18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659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AB1E-CF9F-4666-B4DF-FDE26379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027" y="2866943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Problem Exploration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B9E024-8CC1-44D0-862B-E30281940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028" y="4187742"/>
            <a:ext cx="3833706" cy="1806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Coca Cola’s Annual High Fructose Corn Syrup Supply Allocation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544B8EE-F674-4630-B54E-65E1E5FA6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90" r="1" b="27008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7" name="Isosceles Triangle 1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8310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512E-EE78-4F95-9F05-2DE64BE7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104" y="55259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</a:rPr>
              <a:t>Problem Exploration</a:t>
            </a:r>
            <a:br>
              <a:rPr lang="en-US" sz="3100" dirty="0"/>
            </a:b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4B4CB-1097-492E-BFD5-0C3D91AD9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480" y="1550194"/>
            <a:ext cx="9186412" cy="312493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Coke’s procurement team needs to allocate its ~$1.2B (USD) HFCS spend for its plants to HFCS suppliers for the 2020 calendar year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Grain processing companies (below) supply HFCS to Coke’s bottling network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Coke wants to maximize supplier competitiveness in franchise regions in order to maximize allocation leverage against suppliers to minimize supplier price offerings in the negotiation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C27F8-5FEB-40DA-B948-693327DF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9" y="5057669"/>
            <a:ext cx="1043093" cy="1151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FCCE9-6DAF-4B0C-958F-52784293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14" y="5401712"/>
            <a:ext cx="2929467" cy="463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36FC7-D353-4527-B40F-462F97E2F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030" y="5167405"/>
            <a:ext cx="1635593" cy="931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DB71B2-AAE8-4AC8-8512-1EE9C8DBF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442" y="5057669"/>
            <a:ext cx="1503278" cy="9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6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Picture 2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30C4F6AA-0A04-4D27-9450-119BDEBC6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1" t="9091" r="1528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6F77BF4C-862E-4DD8-9550-E0D1FE722129}"/>
              </a:ext>
            </a:extLst>
          </p:cNvPr>
          <p:cNvSpPr txBox="1">
            <a:spLocks/>
          </p:cNvSpPr>
          <p:nvPr/>
        </p:nvSpPr>
        <p:spPr>
          <a:xfrm>
            <a:off x="1385514" y="4100975"/>
            <a:ext cx="3833706" cy="1806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Coca Cola’s Annual High Fructose Corn Syrup Supply Allocation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E456C0A-C57F-4974-9DB1-C484DCFE50B8}"/>
              </a:ext>
            </a:extLst>
          </p:cNvPr>
          <p:cNvSpPr txBox="1">
            <a:spLocks/>
          </p:cNvSpPr>
          <p:nvPr/>
        </p:nvSpPr>
        <p:spPr>
          <a:xfrm>
            <a:off x="1382340" y="2833077"/>
            <a:ext cx="37372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81239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66E5DE5E-DF37-4909-9EE1-8DBD07A5E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2" y="-450471"/>
            <a:ext cx="54522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6512E-EE78-4F95-9F05-2DE64BE7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311" y="611119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B0F0"/>
                </a:solidFill>
              </a:rPr>
              <a:t>Problem Statement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4B4CB-1097-492E-BFD5-0C3D91AD9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295" y="1471679"/>
            <a:ext cx="4459371" cy="442106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Clr>
                <a:srgbClr val="C00000"/>
              </a:buClr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Objective: 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Maximize price leverage against suppliers by preventing regional supply dominance by any single supplier </a:t>
            </a:r>
          </a:p>
          <a:p>
            <a:pPr marL="0" indent="0">
              <a:lnSpc>
                <a:spcPct val="90000"/>
              </a:lnSpc>
              <a:buClr>
                <a:srgbClr val="C00000"/>
              </a:buClr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Assumptions: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Competitiveness is maximized when suppliers do not supply clusters of bottlers in a region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Coke focusing only on Eastern US Bottling Plants</a:t>
            </a:r>
          </a:p>
          <a:p>
            <a:pPr marL="0" indent="0">
              <a:lnSpc>
                <a:spcPct val="90000"/>
              </a:lnSpc>
              <a:buClr>
                <a:srgbClr val="C00000"/>
              </a:buClr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Constraints: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suppliers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21 plants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 independently owned bottling franchise regions</a:t>
            </a:r>
          </a:p>
          <a:p>
            <a:pPr marL="0" indent="0">
              <a:lnSpc>
                <a:spcPct val="90000"/>
              </a:lnSpc>
              <a:buClr>
                <a:srgbClr val="C00000"/>
              </a:buClr>
              <a:buNone/>
            </a:pPr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16E5A-2235-402F-A895-62A4ACF0F472}"/>
              </a:ext>
            </a:extLst>
          </p:cNvPr>
          <p:cNvSpPr txBox="1"/>
          <p:nvPr/>
        </p:nvSpPr>
        <p:spPr>
          <a:xfrm>
            <a:off x="462411" y="6019671"/>
            <a:ext cx="3143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Eastern US Coke Bottlers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59ED2E-1ABC-482E-9412-4531A08B693B}"/>
                  </a:ext>
                </a:extLst>
              </p14:cNvPr>
              <p14:cNvContentPartPr/>
              <p14:nvPr/>
            </p14:nvContentPartPr>
            <p14:xfrm>
              <a:off x="755551" y="838329"/>
              <a:ext cx="2629080" cy="2180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59ED2E-1ABC-482E-9412-4531A08B69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911" y="820689"/>
                <a:ext cx="2664720" cy="22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D8A2AAA-26FA-48A6-BE39-567B419F63A3}"/>
                  </a:ext>
                </a:extLst>
              </p14:cNvPr>
              <p14:cNvContentPartPr/>
              <p14:nvPr/>
            </p14:nvContentPartPr>
            <p14:xfrm>
              <a:off x="891631" y="78729"/>
              <a:ext cx="2278440" cy="1293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D8A2AAA-26FA-48A6-BE39-567B419F63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631" y="60729"/>
                <a:ext cx="2314080" cy="13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8AC3F21-9B92-4ECC-A78A-957DB79E4D01}"/>
                  </a:ext>
                </a:extLst>
              </p14:cNvPr>
              <p14:cNvContentPartPr/>
              <p14:nvPr/>
            </p14:nvContentPartPr>
            <p14:xfrm>
              <a:off x="3262951" y="1224609"/>
              <a:ext cx="1375200" cy="6112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8AC3F21-9B92-4ECC-A78A-957DB79E4D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4951" y="1206609"/>
                <a:ext cx="141084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25C2600-A56D-4C80-B315-4B1495553BC6}"/>
                  </a:ext>
                </a:extLst>
              </p14:cNvPr>
              <p14:cNvContentPartPr/>
              <p14:nvPr/>
            </p14:nvContentPartPr>
            <p14:xfrm>
              <a:off x="3304711" y="69369"/>
              <a:ext cx="1076400" cy="11520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25C2600-A56D-4C80-B315-4B1495553B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87071" y="51369"/>
                <a:ext cx="1112040" cy="11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3D33CDC-A345-4D55-B4AB-38626DFB427F}"/>
                  </a:ext>
                </a:extLst>
              </p14:cNvPr>
              <p14:cNvContentPartPr/>
              <p14:nvPr/>
            </p14:nvContentPartPr>
            <p14:xfrm>
              <a:off x="4562191" y="1708089"/>
              <a:ext cx="268560" cy="86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3D33CDC-A345-4D55-B4AB-38626DFB42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44191" y="1690089"/>
                <a:ext cx="3042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BF0277-480E-4A26-A2B5-FDCC7B05485A}"/>
                  </a:ext>
                </a:extLst>
              </p14:cNvPr>
              <p14:cNvContentPartPr/>
              <p14:nvPr/>
            </p14:nvContentPartPr>
            <p14:xfrm>
              <a:off x="222751" y="2978529"/>
              <a:ext cx="1207440" cy="26287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BF0277-480E-4A26-A2B5-FDCC7B0548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5111" y="2960529"/>
                <a:ext cx="1243080" cy="26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4B2C66E-83B7-4156-B09C-6253F4C46311}"/>
                  </a:ext>
                </a:extLst>
              </p14:cNvPr>
              <p14:cNvContentPartPr/>
              <p14:nvPr/>
            </p14:nvContentPartPr>
            <p14:xfrm>
              <a:off x="2950831" y="2447889"/>
              <a:ext cx="1231560" cy="13017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4B2C66E-83B7-4156-B09C-6253F4C4631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32831" y="2430249"/>
                <a:ext cx="1267200" cy="1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CB2DDF6-B642-4417-9DD9-FFB35767F55D}"/>
                  </a:ext>
                </a:extLst>
              </p14:cNvPr>
              <p14:cNvContentPartPr/>
              <p14:nvPr/>
            </p14:nvContentPartPr>
            <p14:xfrm>
              <a:off x="4148551" y="1893129"/>
              <a:ext cx="610560" cy="1777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CB2DDF6-B642-4417-9DD9-FFB35767F5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30551" y="1875489"/>
                <a:ext cx="646200" cy="18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AAC1C3D-ABB3-41C4-90E0-C1BC18869936}"/>
                  </a:ext>
                </a:extLst>
              </p14:cNvPr>
              <p14:cNvContentPartPr/>
              <p14:nvPr/>
            </p14:nvContentPartPr>
            <p14:xfrm>
              <a:off x="2009431" y="3472449"/>
              <a:ext cx="985320" cy="1680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AAC1C3D-ABB3-41C4-90E0-C1BC1886993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91431" y="3454449"/>
                <a:ext cx="1020960" cy="17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45CE9B-0381-4F77-8BA9-B98A4A1E24AE}"/>
                  </a:ext>
                </a:extLst>
              </p14:cNvPr>
              <p14:cNvContentPartPr/>
              <p14:nvPr/>
            </p14:nvContentPartPr>
            <p14:xfrm>
              <a:off x="1458271" y="4952769"/>
              <a:ext cx="527760" cy="2336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45CE9B-0381-4F77-8BA9-B98A4A1E24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40271" y="4934797"/>
                <a:ext cx="563400" cy="26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32A1C46-ADCE-4BED-AFCC-FE71B1DDD8FA}"/>
                  </a:ext>
                </a:extLst>
              </p14:cNvPr>
              <p14:cNvContentPartPr/>
              <p14:nvPr/>
            </p14:nvContentPartPr>
            <p14:xfrm>
              <a:off x="879751" y="2390289"/>
              <a:ext cx="2254680" cy="2786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32A1C46-ADCE-4BED-AFCC-FE71B1DDD8F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2111" y="2372649"/>
                <a:ext cx="2290320" cy="28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D5E040E-3CC0-4D97-962A-B2FF8DCB5B82}"/>
                  </a:ext>
                </a:extLst>
              </p14:cNvPr>
              <p14:cNvContentPartPr/>
              <p14:nvPr/>
            </p14:nvContentPartPr>
            <p14:xfrm>
              <a:off x="2931391" y="1873689"/>
              <a:ext cx="1714680" cy="612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D5E040E-3CC0-4D97-962A-B2FF8DCB5B8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13751" y="1855689"/>
                <a:ext cx="175032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3902958-8EB7-4CDA-A6DE-6439030690E6}"/>
                  </a:ext>
                </a:extLst>
              </p14:cNvPr>
              <p14:cNvContentPartPr/>
              <p14:nvPr/>
            </p14:nvContentPartPr>
            <p14:xfrm>
              <a:off x="2059111" y="3604929"/>
              <a:ext cx="2206800" cy="28821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3902958-8EB7-4CDA-A6DE-6439030690E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41111" y="3586929"/>
                <a:ext cx="2242440" cy="29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D2A7D90-148F-4BFC-94E0-95E88F1FF171}"/>
                  </a:ext>
                </a:extLst>
              </p14:cNvPr>
              <p14:cNvContentPartPr/>
              <p14:nvPr/>
            </p14:nvContentPartPr>
            <p14:xfrm>
              <a:off x="759151" y="948849"/>
              <a:ext cx="534240" cy="21369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D2A7D90-148F-4BFC-94E0-95E88F1FF1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1511" y="931209"/>
                <a:ext cx="569880" cy="21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7C7E18F-38F4-47AE-9F1F-54A8187B5D35}"/>
                  </a:ext>
                </a:extLst>
              </p14:cNvPr>
              <p14:cNvContentPartPr/>
              <p14:nvPr/>
            </p14:nvContentPartPr>
            <p14:xfrm>
              <a:off x="3180504" y="1265219"/>
              <a:ext cx="6840" cy="12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7C7E18F-38F4-47AE-9F1F-54A8187B5D3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62504" y="1247579"/>
                <a:ext cx="424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1E0A0BA-56C7-4A88-BFA6-20090BFE64EA}"/>
                  </a:ext>
                </a:extLst>
              </p14:cNvPr>
              <p14:cNvContentPartPr/>
              <p14:nvPr/>
            </p14:nvContentPartPr>
            <p14:xfrm>
              <a:off x="3180144" y="1264499"/>
              <a:ext cx="110880" cy="122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1E0A0BA-56C7-4A88-BFA6-20090BFE64E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62144" y="1246859"/>
                <a:ext cx="146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3A05124-F546-438F-8B17-C5FA9CF79234}"/>
                  </a:ext>
                </a:extLst>
              </p14:cNvPr>
              <p14:cNvContentPartPr/>
              <p14:nvPr/>
            </p14:nvContentPartPr>
            <p14:xfrm>
              <a:off x="4361285" y="-213408"/>
              <a:ext cx="1416960" cy="19634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3A05124-F546-438F-8B17-C5FA9CF7923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43285" y="-231048"/>
                <a:ext cx="1452600" cy="19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887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C75B1-803B-46FC-A5AF-9D40E404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40" y="-8467"/>
            <a:ext cx="4727589" cy="685500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6F77BF4C-862E-4DD8-9550-E0D1FE722129}"/>
              </a:ext>
            </a:extLst>
          </p:cNvPr>
          <p:cNvSpPr txBox="1">
            <a:spLocks/>
          </p:cNvSpPr>
          <p:nvPr/>
        </p:nvSpPr>
        <p:spPr>
          <a:xfrm>
            <a:off x="1385514" y="4100975"/>
            <a:ext cx="3833706" cy="1806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Coca Cola’s Annual High Fructose Corn Syrup Supply Allocation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E456C0A-C57F-4974-9DB1-C484DCFE50B8}"/>
              </a:ext>
            </a:extLst>
          </p:cNvPr>
          <p:cNvSpPr txBox="1">
            <a:spLocks/>
          </p:cNvSpPr>
          <p:nvPr/>
        </p:nvSpPr>
        <p:spPr>
          <a:xfrm>
            <a:off x="1382340" y="2833077"/>
            <a:ext cx="375692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Quantum Solution: D-Wave</a:t>
            </a:r>
          </a:p>
        </p:txBody>
      </p:sp>
    </p:spTree>
    <p:extLst>
      <p:ext uri="{BB962C8B-B14F-4D97-AF65-F5344CB8AC3E}">
        <p14:creationId xmlns:p14="http://schemas.microsoft.com/office/powerpoint/2010/main" val="120349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9F94-555E-4FC7-8DE6-0FB2EB8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Quantum Solution: D-Wave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2DCCE-FE17-4CA4-9A69-82CE19A7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99" y="1740204"/>
            <a:ext cx="8596668" cy="3880773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QUBO development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Difference in performance between hardware &amp; </a:t>
            </a:r>
            <a:r>
              <a:rPr lang="en-US" dirty="0" err="1"/>
              <a:t>QBsolv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0ACAD-E30C-490F-B4E9-CB428373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99" y="3251200"/>
            <a:ext cx="3300110" cy="3217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A99C1-78A7-4A0E-8D8C-2957AF15E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74" y="3251200"/>
            <a:ext cx="3300110" cy="3217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516186-7D85-41F0-A67D-3379A1C9879F}"/>
              </a:ext>
            </a:extLst>
          </p:cNvPr>
          <p:cNvSpPr txBox="1"/>
          <p:nvPr/>
        </p:nvSpPr>
        <p:spPr>
          <a:xfrm>
            <a:off x="1227999" y="2758470"/>
            <a:ext cx="3300110" cy="37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 Pre-Optimization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B0CC7-9A71-4CE3-BD90-832340A7B3C6}"/>
              </a:ext>
            </a:extLst>
          </p:cNvPr>
          <p:cNvSpPr txBox="1"/>
          <p:nvPr/>
        </p:nvSpPr>
        <p:spPr>
          <a:xfrm>
            <a:off x="4843974" y="2758470"/>
            <a:ext cx="3300110" cy="37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Optimized Network</a:t>
            </a:r>
          </a:p>
        </p:txBody>
      </p:sp>
    </p:spTree>
    <p:extLst>
      <p:ext uri="{BB962C8B-B14F-4D97-AF65-F5344CB8AC3E}">
        <p14:creationId xmlns:p14="http://schemas.microsoft.com/office/powerpoint/2010/main" val="87225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igettie hardware">
            <a:extLst>
              <a:ext uri="{FF2B5EF4-FFF2-40B4-BE49-F238E27FC236}">
                <a16:creationId xmlns:a16="http://schemas.microsoft.com/office/drawing/2014/main" id="{599E4EE3-5436-44CD-A56C-264F492E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69" y="1088363"/>
            <a:ext cx="5003007" cy="50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6F77BF4C-862E-4DD8-9550-E0D1FE722129}"/>
              </a:ext>
            </a:extLst>
          </p:cNvPr>
          <p:cNvSpPr txBox="1">
            <a:spLocks/>
          </p:cNvSpPr>
          <p:nvPr/>
        </p:nvSpPr>
        <p:spPr>
          <a:xfrm>
            <a:off x="1385514" y="4100975"/>
            <a:ext cx="3833706" cy="1806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Coca Cola’s Annual High Fructose Corn Syrup Supply Allocation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E456C0A-C57F-4974-9DB1-C484DCFE50B8}"/>
              </a:ext>
            </a:extLst>
          </p:cNvPr>
          <p:cNvSpPr txBox="1">
            <a:spLocks/>
          </p:cNvSpPr>
          <p:nvPr/>
        </p:nvSpPr>
        <p:spPr>
          <a:xfrm>
            <a:off x="1382340" y="2833077"/>
            <a:ext cx="375692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C000"/>
                </a:solidFill>
              </a:rPr>
              <a:t>Quantum Solution: Rigetti</a:t>
            </a:r>
          </a:p>
        </p:txBody>
      </p:sp>
    </p:spTree>
    <p:extLst>
      <p:ext uri="{BB962C8B-B14F-4D97-AF65-F5344CB8AC3E}">
        <p14:creationId xmlns:p14="http://schemas.microsoft.com/office/powerpoint/2010/main" val="42511699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316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Trebuchet MS</vt:lpstr>
      <vt:lpstr>Wingdings</vt:lpstr>
      <vt:lpstr>Wingdings 3</vt:lpstr>
      <vt:lpstr>Facet</vt:lpstr>
      <vt:lpstr>Commodity Procurement Strategy Optimization Using Quantum Devices  CDL Quantum Hackathon 2019 </vt:lpstr>
      <vt:lpstr>Agenda</vt:lpstr>
      <vt:lpstr>Problem Exploration</vt:lpstr>
      <vt:lpstr>Problem Exploration </vt:lpstr>
      <vt:lpstr>PowerPoint Presentation</vt:lpstr>
      <vt:lpstr>Problem Statement </vt:lpstr>
      <vt:lpstr>PowerPoint Presentation</vt:lpstr>
      <vt:lpstr>Quantum Solution: D-Wave</vt:lpstr>
      <vt:lpstr>PowerPoint Presentation</vt:lpstr>
      <vt:lpstr>Quantum Solution: Rigetti </vt:lpstr>
      <vt:lpstr>PowerPoint Presentation</vt:lpstr>
      <vt:lpstr>Quantum Solution: Xanadu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Commodity Procurement Strategy Optimization Using Quantum Devices  CDL Quantum Hackathon 2019 </dc:title>
  <dc:creator>Alex Luna</dc:creator>
  <cp:lastModifiedBy>Alex Luna</cp:lastModifiedBy>
  <cp:revision>1</cp:revision>
  <dcterms:created xsi:type="dcterms:W3CDTF">2019-07-19T05:02:23Z</dcterms:created>
  <dcterms:modified xsi:type="dcterms:W3CDTF">2019-07-19T16:55:06Z</dcterms:modified>
</cp:coreProperties>
</file>